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0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1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1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8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1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8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8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55973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27BC-2786-491A-9000-B5284561BB5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6625-B84E-46B6-874B-8FBD39596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1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М.П. Мусоргский.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и романсы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792088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1628800"/>
          </a:xfrm>
        </p:spPr>
        <p:txBody>
          <a:bodyPr>
            <a:normAutofit/>
          </a:bodyPr>
          <a:lstStyle/>
          <a:p>
            <a:r>
              <a:rPr lang="ru-RU" dirty="0" smtClean="0"/>
              <a:t>Жанры вокальной музыки М.П. Мусоргского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М.П. Мусоргский сочинял камерную вокальную музыку на протяжении всей жизни. Но произведений этого жанра  у него немного – всего 67 романсов и песен.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 они разные по характеру и содержанию. Это и лирика, и народно-жанровые сценки, и музыкальные портреты, а так же баллады, сатирические и драматические песни… </a:t>
            </a:r>
          </a:p>
        </p:txBody>
      </p:sp>
    </p:spTree>
    <p:extLst>
      <p:ext uri="{BB962C8B-B14F-4D97-AF65-F5344CB8AC3E}">
        <p14:creationId xmlns:p14="http://schemas.microsoft.com/office/powerpoint/2010/main" val="9571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822" y="116632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Поэты, чьи стихи легли в основу его романсов.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Кольцов                Н.А. Некрасов            А.Н. Плещеев </a:t>
            </a:r>
          </a:p>
          <a:p>
            <a:pPr marL="0" indent="0">
              <a:buNone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А.К Толстой                     Г. Гёте                         Г. Гейне  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2" y="2060848"/>
            <a:ext cx="1656184" cy="2047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89" y="2148679"/>
            <a:ext cx="1953394" cy="199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00" y="2148679"/>
            <a:ext cx="1530876" cy="195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7" y="4509120"/>
            <a:ext cx="1802927" cy="190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24" y="4457777"/>
            <a:ext cx="2279724" cy="1823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98" y="4487932"/>
            <a:ext cx="1571880" cy="1826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и романсы Мусоргского это новое веяние в жанре романса. Зачастую вокальная партия воспроизводит интонации и ритм человеческой речи. Фортепианная партия всегда подчинена партии голоса и 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общему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замыслу…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Савишна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163487" cy="4486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цикл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«Детская». «С няней»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70268"/>
            <a:ext cx="6480720" cy="436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2109"/>
            <a:ext cx="5770984" cy="1354162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Верещагин «Забытый»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94" y="1888494"/>
            <a:ext cx="6450790" cy="47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5"/>
            <a:ext cx="8964488" cy="4896545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«Забытый»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одна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трагических вершин музыки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Мусоргского; произведение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объединившее таланты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 Верещагина, чья картина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«Забытый»,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легла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идеи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баллады, и поэта А. Голенищева-Кутузова, написавшего текст. Кроме образа павшего бойца, композитор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 в музыку также образ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семьи. Наивысшая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трагизма достигается сопоставлением на фоне колыбельной обещаний матери, баюкающей сына и говорящей о скором возвращении отца, и финальной фразы: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тот забыт – один лежит».</a:t>
            </a:r>
          </a:p>
        </p:txBody>
      </p:sp>
    </p:spTree>
    <p:extLst>
      <p:ext uri="{BB962C8B-B14F-4D97-AF65-F5344CB8AC3E}">
        <p14:creationId xmlns:p14="http://schemas.microsoft.com/office/powerpoint/2010/main" val="26183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Новаторские идеи М.П. Мусоргского получили продолжение и развитие в творчестве русских и зарубежных композиторов – Прокофьева, Шостаковича, Дебюсси, Равеля  и многих других…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8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98498c8d65e87b9b5c95e1f260a860ea24b35c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257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М.П. Мусоргский.</vt:lpstr>
      <vt:lpstr>Жанры вокальной музыки М.П. Мусоргского</vt:lpstr>
      <vt:lpstr>Поэты, чьи стихи легли в основу его романсов.</vt:lpstr>
      <vt:lpstr>Презентация PowerPoint</vt:lpstr>
      <vt:lpstr>«Светик Савишна»</vt:lpstr>
      <vt:lpstr>Вокальный цикл «Детская». «С няней»</vt:lpstr>
      <vt:lpstr> В. Верещагин «Забытый»</vt:lpstr>
      <vt:lpstr>Презентация PowerPoint</vt:lpstr>
      <vt:lpstr>Презентация PowerPoint</vt:lpstr>
      <vt:lpstr>Спасибо за внимание!</vt:lpstr>
    </vt:vector>
  </TitlesOfParts>
  <Company>http://presentation-creation.ru/</Company>
  <LinksUpToDate>false</LinksUpToDate>
  <SharedDoc>false</SharedDoc>
  <HyperlinkBase>http://presentation-creation.ru/powerpoint-lessons.html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Концерт классической музыки</dc:title>
  <dc:creator>obstinate</dc:creator>
  <dc:description>Шаблон презентации с сайта http://presentation-creation.ru/</dc:description>
  <cp:lastModifiedBy>OOO Aleks</cp:lastModifiedBy>
  <cp:revision>21</cp:revision>
  <dcterms:created xsi:type="dcterms:W3CDTF">2018-02-06T08:18:02Z</dcterms:created>
  <dcterms:modified xsi:type="dcterms:W3CDTF">2020-04-21T13:08:34Z</dcterms:modified>
</cp:coreProperties>
</file>