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0DFF7A"/>
    <a:srgbClr val="00A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8A7C-7CC1-4304-A610-57F2ECAACFF5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98BCA-DA7E-41BC-A902-7C716D25E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3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187624" y="1340768"/>
            <a:ext cx="6768752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alpha val="94000"/>
                </a:srgbClr>
              </a:gs>
              <a:gs pos="50000">
                <a:srgbClr val="00E266">
                  <a:lumMod val="100000"/>
                  <a:alpha val="92000"/>
                </a:srgbClr>
              </a:gs>
              <a:gs pos="100000">
                <a:srgbClr val="92D050">
                  <a:alpha val="94000"/>
                </a:srgbClr>
              </a:gs>
            </a:gsLst>
            <a:lin ang="16200000" scaled="1"/>
            <a:tileRect/>
          </a:gradFill>
          <a:ln w="28575">
            <a:solidFill>
              <a:srgbClr val="00A824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7756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4A8F-7F2A-4B91-8DCF-0842952F922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01943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4A8F-7F2A-4B91-8DCF-0842952F922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0842-05FD-4135-AB67-1BF35012A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6768752" cy="3024335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b="1" cap="all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Ыхлас</a:t>
            </a:r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cap="all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дукенов</a:t>
            </a:r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cap="all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(1834-1916)</a:t>
            </a:r>
            <a:endParaRPr lang="ru-RU" sz="60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8095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Ыхлас</a:t>
            </a:r>
            <a:r>
              <a:rPr lang="ru-RU" dirty="0" smtClean="0"/>
              <a:t> –яркий представитель </a:t>
            </a:r>
            <a:r>
              <a:rPr lang="ru-RU" dirty="0" err="1" smtClean="0"/>
              <a:t>кобызовой</a:t>
            </a:r>
            <a:r>
              <a:rPr lang="ru-RU" dirty="0" smtClean="0"/>
              <a:t> музыки.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25" y="1556792"/>
            <a:ext cx="4763089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28004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Родился </a:t>
            </a:r>
            <a:r>
              <a:rPr lang="ru-RU" dirty="0" err="1" smtClean="0"/>
              <a:t>Ыхлас</a:t>
            </a:r>
            <a:r>
              <a:rPr lang="ru-RU" dirty="0" smtClean="0"/>
              <a:t> в </a:t>
            </a:r>
            <a:r>
              <a:rPr lang="ru-RU" dirty="0" err="1" smtClean="0"/>
              <a:t>Жамбылской</a:t>
            </a:r>
            <a:r>
              <a:rPr lang="ru-RU" dirty="0" smtClean="0"/>
              <a:t> области. Его род с давних времен был династией </a:t>
            </a:r>
            <a:r>
              <a:rPr lang="ru-RU" dirty="0" err="1" smtClean="0"/>
              <a:t>кобызистов</a:t>
            </a:r>
            <a:r>
              <a:rPr lang="ru-RU" dirty="0" smtClean="0"/>
              <a:t>, искусство игры на </a:t>
            </a:r>
            <a:r>
              <a:rPr lang="ru-RU" dirty="0" err="1" smtClean="0"/>
              <a:t>кобызе</a:t>
            </a:r>
            <a:r>
              <a:rPr lang="ru-RU" dirty="0" smtClean="0"/>
              <a:t> в его семье передавалось из поколения в поколение. Дед </a:t>
            </a:r>
            <a:r>
              <a:rPr lang="ru-RU" dirty="0" err="1" smtClean="0"/>
              <a:t>Алтынбек</a:t>
            </a:r>
            <a:r>
              <a:rPr lang="ru-RU" dirty="0" smtClean="0"/>
              <a:t> был искусным мастером по изготовлению музыкальных инструментов, отец </a:t>
            </a:r>
            <a:r>
              <a:rPr lang="ru-RU" dirty="0" err="1" smtClean="0"/>
              <a:t>Дукен</a:t>
            </a:r>
            <a:r>
              <a:rPr lang="ru-RU" dirty="0" smtClean="0"/>
              <a:t> славился как </a:t>
            </a:r>
            <a:r>
              <a:rPr lang="ru-RU" dirty="0" err="1" smtClean="0"/>
              <a:t>кюйши</a:t>
            </a:r>
            <a:r>
              <a:rPr lang="ru-RU" dirty="0" smtClean="0"/>
              <a:t> – виртуоз.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46802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4618856" cy="5462067"/>
          </a:xfrm>
        </p:spPr>
        <p:txBody>
          <a:bodyPr>
            <a:normAutofit/>
          </a:bodyPr>
          <a:lstStyle/>
          <a:p>
            <a:r>
              <a:rPr lang="ru-RU" dirty="0" smtClean="0"/>
              <a:t>Но </a:t>
            </a:r>
            <a:r>
              <a:rPr lang="ru-RU" dirty="0" err="1" smtClean="0"/>
              <a:t>Ыхлас</a:t>
            </a:r>
            <a:r>
              <a:rPr lang="ru-RU" dirty="0" smtClean="0"/>
              <a:t> превзошел своего отца в мастерстве игры на </a:t>
            </a:r>
            <a:r>
              <a:rPr lang="ru-RU" dirty="0" err="1" smtClean="0"/>
              <a:t>кобызе</a:t>
            </a:r>
            <a:r>
              <a:rPr lang="ru-RU" dirty="0" smtClean="0"/>
              <a:t>. Он буквально «вырвал» этот инструмент из рук </a:t>
            </a:r>
            <a:r>
              <a:rPr lang="ru-RU" dirty="0" err="1" smtClean="0"/>
              <a:t>бахсы</a:t>
            </a:r>
            <a:r>
              <a:rPr lang="ru-RU" dirty="0" smtClean="0"/>
              <a:t>, и заставил его служить простым людям, выражать их горести и печали.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9"/>
            <a:ext cx="3384376" cy="4589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95741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Первые музыкальные впечатления были связаны с жизнью родного края.</a:t>
            </a:r>
          </a:p>
          <a:p>
            <a:r>
              <a:rPr lang="ru-RU" dirty="0" smtClean="0"/>
              <a:t>Первый </a:t>
            </a:r>
            <a:r>
              <a:rPr lang="ru-RU" dirty="0" err="1" smtClean="0"/>
              <a:t>кюй</a:t>
            </a:r>
            <a:r>
              <a:rPr lang="ru-RU" dirty="0" smtClean="0"/>
              <a:t> под названием «</a:t>
            </a:r>
            <a:r>
              <a:rPr lang="ru-RU" dirty="0" err="1" smtClean="0"/>
              <a:t>Ыхлас</a:t>
            </a:r>
            <a:r>
              <a:rPr lang="ru-RU" dirty="0" smtClean="0"/>
              <a:t>» был сочинен мальчиком в десятилетнем возрасте.</a:t>
            </a:r>
          </a:p>
          <a:p>
            <a:r>
              <a:rPr lang="ru-RU" dirty="0" smtClean="0"/>
              <a:t>В зрелые годы </a:t>
            </a:r>
            <a:r>
              <a:rPr lang="ru-RU" dirty="0" err="1" smtClean="0"/>
              <a:t>Ыхлас</a:t>
            </a:r>
            <a:r>
              <a:rPr lang="ru-RU" dirty="0" smtClean="0"/>
              <a:t> стал талантливым импровизатором.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1826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Кобыз</a:t>
            </a:r>
            <a:r>
              <a:rPr lang="ru-RU" sz="4000" dirty="0" smtClean="0"/>
              <a:t> </a:t>
            </a:r>
            <a:r>
              <a:rPr lang="ru-RU" sz="4000" dirty="0" err="1" smtClean="0"/>
              <a:t>Ыхласа</a:t>
            </a:r>
            <a:r>
              <a:rPr lang="ru-RU" sz="4000" dirty="0" smtClean="0"/>
              <a:t> отличался удивительным тембром и силой звука. Импровизируя на этом инструменте, музыкант мог подражать звукам природы: пению птиц, крикам животных.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6701607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Palatino Linotype" panose="02040502050505030304" pitchFamily="18" charset="0"/>
              </a:rPr>
              <a:t>Кюи </a:t>
            </a:r>
            <a:r>
              <a:rPr lang="ru-RU" sz="6000" dirty="0" err="1" smtClean="0">
                <a:latin typeface="Palatino Linotype" panose="02040502050505030304" pitchFamily="18" charset="0"/>
              </a:rPr>
              <a:t>Ыхласа</a:t>
            </a:r>
            <a:endParaRPr lang="ru-RU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5294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«Казан </a:t>
            </a:r>
            <a:r>
              <a:rPr lang="ru-RU" dirty="0" err="1" smtClean="0"/>
              <a:t>кюй</a:t>
            </a:r>
            <a:r>
              <a:rPr lang="ru-RU" dirty="0" smtClean="0"/>
              <a:t>» – рассказ о батыре, совершивший поход на город Казань, жители которого разоряли набегами мирное население.</a:t>
            </a:r>
          </a:p>
          <a:p>
            <a:r>
              <a:rPr lang="ru-RU" dirty="0" err="1" smtClean="0"/>
              <a:t>Кюй</a:t>
            </a:r>
            <a:r>
              <a:rPr lang="ru-RU" dirty="0" smtClean="0"/>
              <a:t> «</a:t>
            </a:r>
            <a:r>
              <a:rPr lang="ru-RU" dirty="0" err="1" smtClean="0"/>
              <a:t>Ерден</a:t>
            </a:r>
            <a:r>
              <a:rPr lang="ru-RU" dirty="0" smtClean="0"/>
              <a:t>». </a:t>
            </a:r>
            <a:r>
              <a:rPr lang="ru-RU" dirty="0" err="1" smtClean="0"/>
              <a:t>Ерден</a:t>
            </a:r>
            <a:r>
              <a:rPr lang="ru-RU" dirty="0" smtClean="0"/>
              <a:t> – имя волостного начальника, у которого умер сын. В центре </a:t>
            </a:r>
            <a:r>
              <a:rPr lang="ru-RU" dirty="0" err="1" smtClean="0"/>
              <a:t>кюя</a:t>
            </a:r>
            <a:r>
              <a:rPr lang="ru-RU" dirty="0" smtClean="0"/>
              <a:t> – скорбь родителей, лишившихся сына, трагедия раннего ухода из жизни. Мелодия  </a:t>
            </a:r>
            <a:r>
              <a:rPr lang="ru-RU" dirty="0" err="1" smtClean="0"/>
              <a:t>кюя</a:t>
            </a:r>
            <a:r>
              <a:rPr lang="ru-RU" dirty="0" smtClean="0"/>
              <a:t> временами напоминает поминальный плач </a:t>
            </a:r>
            <a:r>
              <a:rPr lang="ru-RU" dirty="0" err="1" smtClean="0"/>
              <a:t>жоқтау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24161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Кюй</a:t>
            </a:r>
            <a:r>
              <a:rPr lang="ru-RU" dirty="0" smtClean="0"/>
              <a:t> «</a:t>
            </a:r>
            <a:r>
              <a:rPr lang="ru-RU" dirty="0" err="1" smtClean="0"/>
              <a:t>Қорқыт</a:t>
            </a:r>
            <a:r>
              <a:rPr lang="ru-RU" dirty="0" smtClean="0"/>
              <a:t>» - посвящен первому изготовителю </a:t>
            </a:r>
            <a:r>
              <a:rPr lang="ru-RU" dirty="0" err="1" smtClean="0"/>
              <a:t>кобыза</a:t>
            </a:r>
            <a:r>
              <a:rPr lang="ru-RU" dirty="0" smtClean="0"/>
              <a:t>. </a:t>
            </a:r>
            <a:r>
              <a:rPr lang="ru-RU" dirty="0"/>
              <a:t>З</a:t>
            </a:r>
            <a:r>
              <a:rPr lang="ru-RU" dirty="0" smtClean="0"/>
              <a:t>десь раскрыта тема богоборчества, бессмертия искусства. </a:t>
            </a:r>
          </a:p>
          <a:p>
            <a:r>
              <a:rPr lang="ru-RU" dirty="0" smtClean="0"/>
              <a:t>«</a:t>
            </a:r>
            <a:r>
              <a:rPr lang="kk-KZ" dirty="0" smtClean="0"/>
              <a:t>Жез киік</a:t>
            </a:r>
            <a:r>
              <a:rPr lang="ru-RU" dirty="0" smtClean="0"/>
              <a:t>» - в основе </a:t>
            </a:r>
            <a:r>
              <a:rPr lang="ru-RU" dirty="0" err="1" smtClean="0"/>
              <a:t>кюя</a:t>
            </a:r>
            <a:r>
              <a:rPr lang="ru-RU" dirty="0" smtClean="0"/>
              <a:t> лежит легенда о медной сайге красе и гордости степи, олицетворении свободы. </a:t>
            </a:r>
            <a:r>
              <a:rPr lang="ru-RU" dirty="0" err="1" smtClean="0"/>
              <a:t>Кюй</a:t>
            </a:r>
            <a:r>
              <a:rPr lang="ru-RU" dirty="0" smtClean="0"/>
              <a:t> глубоко патриотичен</a:t>
            </a:r>
            <a:r>
              <a:rPr lang="ru-RU" dirty="0"/>
              <a:t>.</a:t>
            </a:r>
            <a:r>
              <a:rPr lang="ru-RU" dirty="0" smtClean="0"/>
              <a:t> Он воспевает бескрайние степные просторы, мечту композитора о свободе для его народа. </a:t>
            </a:r>
          </a:p>
        </p:txBody>
      </p:sp>
    </p:spTree>
    <p:extLst>
      <p:ext uri="{BB962C8B-B14F-4D97-AF65-F5344CB8AC3E}">
        <p14:creationId xmlns:p14="http://schemas.microsoft.com/office/powerpoint/2010/main" val="23192449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268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Ыхлас дукенов (1834-1916)</vt:lpstr>
      <vt:lpstr>Ыхлас –яркий представитель кобызовой музыки.</vt:lpstr>
      <vt:lpstr>Презентация PowerPoint</vt:lpstr>
      <vt:lpstr>Презентация PowerPoint</vt:lpstr>
      <vt:lpstr>Презентация PowerPoint</vt:lpstr>
      <vt:lpstr>Презентация PowerPoint</vt:lpstr>
      <vt:lpstr>Кюи Ыхласа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OOO Aleks</cp:lastModifiedBy>
  <cp:revision>49</cp:revision>
  <dcterms:created xsi:type="dcterms:W3CDTF">2012-07-09T15:51:45Z</dcterms:created>
  <dcterms:modified xsi:type="dcterms:W3CDTF">2020-04-08T16:21:47Z</dcterms:modified>
</cp:coreProperties>
</file>