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2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D182-FF6D-480A-927C-03CA103F2F8F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428DF-670E-46B9-8D62-08455FDF34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D182-FF6D-480A-927C-03CA103F2F8F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428DF-670E-46B9-8D62-08455FDF34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D182-FF6D-480A-927C-03CA103F2F8F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428DF-670E-46B9-8D62-08455FDF34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D182-FF6D-480A-927C-03CA103F2F8F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428DF-670E-46B9-8D62-08455FDF34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D182-FF6D-480A-927C-03CA103F2F8F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428DF-670E-46B9-8D62-08455FDF34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D182-FF6D-480A-927C-03CA103F2F8F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428DF-670E-46B9-8D62-08455FDF34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D182-FF6D-480A-927C-03CA103F2F8F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428DF-670E-46B9-8D62-08455FDF34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D182-FF6D-480A-927C-03CA103F2F8F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428DF-670E-46B9-8D62-08455FDF34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D182-FF6D-480A-927C-03CA103F2F8F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428DF-670E-46B9-8D62-08455FDF34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D182-FF6D-480A-927C-03CA103F2F8F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428DF-670E-46B9-8D62-08455FDF34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D182-FF6D-480A-927C-03CA103F2F8F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428DF-670E-46B9-8D62-08455FDF3459}" type="slidenum">
              <a:rPr lang="ru-RU" smtClean="0"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C77D182-FF6D-480A-927C-03CA103F2F8F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D8428DF-670E-46B9-8D62-08455FDF345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548680"/>
            <a:ext cx="7117180" cy="2766169"/>
          </a:xfrm>
        </p:spPr>
        <p:txBody>
          <a:bodyPr/>
          <a:lstStyle/>
          <a:p>
            <a:pPr algn="ctr"/>
            <a:r>
              <a:rPr lang="ru-RU" sz="6000" dirty="0" smtClean="0">
                <a:latin typeface="Palatino Linotype" panose="02040502050505030304" pitchFamily="18" charset="0"/>
              </a:rPr>
              <a:t>Программно-изобразительная музыка</a:t>
            </a:r>
            <a:endParaRPr lang="ru-RU" sz="6000" dirty="0">
              <a:latin typeface="Palatino Linotype" panose="0204050205050503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3501008"/>
            <a:ext cx="7117180" cy="1944216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solidFill>
                  <a:schemeClr val="bg2">
                    <a:lumMod val="50000"/>
                  </a:schemeClr>
                </a:solidFill>
                <a:latin typeface="Palatino Linotype" panose="02040502050505030304" pitchFamily="18" charset="0"/>
              </a:rPr>
              <a:t>Музыка изображает животных</a:t>
            </a:r>
            <a:endParaRPr lang="ru-RU" sz="4800" b="1" dirty="0">
              <a:solidFill>
                <a:schemeClr val="bg2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828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75724"/>
            <a:ext cx="7632848" cy="5345564"/>
          </a:xfrm>
        </p:spPr>
        <p:txBody>
          <a:bodyPr/>
          <a:lstStyle/>
          <a:p>
            <a:pPr algn="ctr"/>
            <a:r>
              <a:rPr lang="ru-RU" sz="5400" dirty="0" smtClean="0">
                <a:solidFill>
                  <a:schemeClr val="tx2">
                    <a:lumMod val="50000"/>
                  </a:schemeClr>
                </a:solidFill>
                <a:latin typeface="Palatino Linotype" panose="0204050205050503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К. Сен-Санс. </a:t>
            </a:r>
            <a:br>
              <a:rPr lang="ru-RU" sz="5400" dirty="0" smtClean="0">
                <a:solidFill>
                  <a:schemeClr val="tx2">
                    <a:lumMod val="50000"/>
                  </a:schemeClr>
                </a:solidFill>
                <a:latin typeface="Palatino Linotype" panose="0204050205050503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ru-RU" sz="5400" dirty="0" smtClean="0">
                <a:solidFill>
                  <a:schemeClr val="tx2">
                    <a:lumMod val="50000"/>
                  </a:schemeClr>
                </a:solidFill>
                <a:latin typeface="Palatino Linotype" panose="0204050205050503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Зоологическая  фантазия «Карнавал животных»</a:t>
            </a:r>
            <a:endParaRPr lang="ru-RU" sz="5400" dirty="0">
              <a:solidFill>
                <a:schemeClr val="tx2">
                  <a:lumMod val="50000"/>
                </a:schemeClr>
              </a:solidFill>
              <a:latin typeface="Palatino Linotype" panose="0204050205050503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5004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4282637" cy="1080120"/>
          </a:xfrm>
        </p:spPr>
        <p:txBody>
          <a:bodyPr/>
          <a:lstStyle/>
          <a:p>
            <a:pPr algn="ctr"/>
            <a:r>
              <a:rPr lang="ru-RU" sz="3600" dirty="0" err="1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Камиль</a:t>
            </a:r>
            <a:r>
              <a:rPr lang="ru-RU" sz="3600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 Сен-Санс </a:t>
            </a:r>
            <a:br>
              <a:rPr lang="ru-RU" sz="3600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(1835-1921)</a:t>
            </a:r>
            <a:endParaRPr lang="ru-RU" sz="3600" dirty="0">
              <a:latin typeface="Palatino Linotype" panose="0204050205050503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63280" y="476672"/>
            <a:ext cx="4229199" cy="61206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200" dirty="0" smtClean="0">
                <a:latin typeface="Palatino Linotype" panose="02040502050505030304" pitchFamily="18" charset="0"/>
              </a:rPr>
              <a:t>Французский </a:t>
            </a:r>
            <a:r>
              <a:rPr lang="ru-RU" sz="3200" dirty="0">
                <a:latin typeface="Palatino Linotype" panose="02040502050505030304" pitchFamily="18" charset="0"/>
              </a:rPr>
              <a:t>композитор, пиа­нист, ор­га­нист, ди­ри­жёр, музыкальный пи­са­тель и об­щественный дея­тель, </a:t>
            </a:r>
            <a:r>
              <a:rPr lang="ru-RU" sz="3200" dirty="0" smtClean="0">
                <a:latin typeface="Palatino Linotype" panose="02040502050505030304" pitchFamily="18" charset="0"/>
              </a:rPr>
              <a:t>пе­да­гог. При этом он живо интересовался зоологией, ботаникой и астрономией.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88840"/>
            <a:ext cx="4464496" cy="446449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078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4936" cy="1872208"/>
          </a:xfrm>
        </p:spPr>
        <p:txBody>
          <a:bodyPr/>
          <a:lstStyle/>
          <a:p>
            <a:pPr algn="ctr"/>
            <a:r>
              <a:rPr lang="ru-RU" b="1" dirty="0" smtClean="0">
                <a:latin typeface="Palatino Linotype" panose="02040502050505030304" pitchFamily="18" charset="0"/>
              </a:rPr>
              <a:t>«Кенгуру» </a:t>
            </a:r>
            <a:r>
              <a:rPr lang="ru-RU" dirty="0" smtClean="0">
                <a:latin typeface="Palatino Linotype" panose="02040502050505030304" pitchFamily="18" charset="0"/>
              </a:rPr>
              <a:t>- прыжки животного изображаются у фортепиано с помощью форшлагов, штриха «стаккато» и пауз</a:t>
            </a:r>
            <a:endParaRPr lang="ru-RU" dirty="0">
              <a:latin typeface="Palatino Linotype" panose="02040502050505030304" pitchFamily="18" charset="0"/>
            </a:endParaRPr>
          </a:p>
        </p:txBody>
      </p:sp>
      <p:pic>
        <p:nvPicPr>
          <p:cNvPr id="2050" name="Picture 2" descr="C:\Users\aleks_000\Desktop\Kangaru_desktop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132856"/>
            <a:ext cx="6984776" cy="461104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3622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0"/>
            <a:ext cx="7125113" cy="2420888"/>
          </a:xfrm>
        </p:spPr>
        <p:txBody>
          <a:bodyPr/>
          <a:lstStyle/>
          <a:p>
            <a:pPr algn="ctr"/>
            <a:r>
              <a:rPr lang="ru-RU" b="1" dirty="0" smtClean="0">
                <a:latin typeface="Palatino Linotype" panose="02040502050505030304" pitchFamily="18" charset="0"/>
              </a:rPr>
              <a:t>«Слон» </a:t>
            </a:r>
            <a:r>
              <a:rPr lang="ru-RU" dirty="0" smtClean="0">
                <a:latin typeface="Palatino Linotype" panose="02040502050505030304" pitchFamily="18" charset="0"/>
              </a:rPr>
              <a:t>- дуэт контрабаса и фортепиано исполняют тяжеловесный, неуклюжий вальс, при помощи которого композитор и изображает это животное.</a:t>
            </a:r>
            <a:r>
              <a:rPr lang="ru-RU" sz="2800" dirty="0" smtClean="0">
                <a:latin typeface="Palatino Linotype" panose="02040502050505030304" pitchFamily="18" charset="0"/>
              </a:rPr>
              <a:t>  </a:t>
            </a:r>
            <a:endParaRPr lang="ru-RU" sz="2800" dirty="0">
              <a:latin typeface="Palatino Linotype" panose="02040502050505030304" pitchFamily="18" charset="0"/>
            </a:endParaRPr>
          </a:p>
        </p:txBody>
      </p:sp>
      <p:pic>
        <p:nvPicPr>
          <p:cNvPr id="3074" name="Picture 2" descr="C:\Users\aleks_000\Desktop\img_56d585e078150 — копия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492896"/>
            <a:ext cx="7200800" cy="409136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8295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0"/>
            <a:ext cx="7125113" cy="2204864"/>
          </a:xfrm>
        </p:spPr>
        <p:txBody>
          <a:bodyPr/>
          <a:lstStyle/>
          <a:p>
            <a:pPr algn="ctr"/>
            <a:r>
              <a:rPr lang="ru-RU" b="1" dirty="0" smtClean="0">
                <a:latin typeface="Palatino Linotype" panose="02040502050505030304" pitchFamily="18" charset="0"/>
              </a:rPr>
              <a:t>«Лебедь» </a:t>
            </a:r>
            <a:r>
              <a:rPr lang="ru-RU" dirty="0" smtClean="0">
                <a:latin typeface="Palatino Linotype" panose="02040502050505030304" pitchFamily="18" charset="0"/>
              </a:rPr>
              <a:t>- соло виолончели в сопровождении фортепиано рисует образ совершенной красоты и гармонии.</a:t>
            </a:r>
            <a:endParaRPr lang="ru-RU" dirty="0">
              <a:latin typeface="Palatino Linotype" panose="02040502050505030304" pitchFamily="18" charset="0"/>
            </a:endParaRPr>
          </a:p>
        </p:txBody>
      </p:sp>
      <p:pic>
        <p:nvPicPr>
          <p:cNvPr id="4098" name="Picture 2" descr="C:\Users\aleks_000\Desktop\56ee241e8af288a4-water-swans-wallpaper-1366x768-water-swans (1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276872"/>
            <a:ext cx="7838738" cy="44071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8006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20689"/>
            <a:ext cx="8280920" cy="523811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600" dirty="0" smtClean="0">
                <a:latin typeface="Palatino Linotype" panose="02040502050505030304" pitchFamily="18" charset="0"/>
              </a:rPr>
              <a:t>Это произведение настолько красочно и ярко отражает образ прекрасной птицы, что оно стало темой балетной миниатюры под названием «Лебедь». Посмотрите, как эту миниатюру исполняет знаменитая балерина </a:t>
            </a:r>
            <a:r>
              <a:rPr lang="ru-RU" sz="3600" u="sng" dirty="0" smtClean="0">
                <a:latin typeface="Palatino Linotype" panose="02040502050505030304" pitchFamily="18" charset="0"/>
              </a:rPr>
              <a:t>Майя </a:t>
            </a:r>
            <a:r>
              <a:rPr lang="ru-RU" sz="3600" u="sng" dirty="0" err="1" smtClean="0">
                <a:latin typeface="Palatino Linotype" panose="02040502050505030304" pitchFamily="18" charset="0"/>
              </a:rPr>
              <a:t>Плесецкая</a:t>
            </a:r>
            <a:r>
              <a:rPr lang="ru-RU" sz="3600" u="sng" dirty="0" smtClean="0">
                <a:latin typeface="Palatino Linotype" panose="02040502050505030304" pitchFamily="18" charset="0"/>
              </a:rPr>
              <a:t>.</a:t>
            </a:r>
            <a:endParaRPr lang="ru-RU" sz="3600" u="sng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52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TM02455596[[fn=Весна]]</Template>
  <TotalTime>71</TotalTime>
  <Words>130</Words>
  <Application>Microsoft Office PowerPoint</Application>
  <PresentationFormat>Экран (4:3)</PresentationFormat>
  <Paragraphs>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Spring</vt:lpstr>
      <vt:lpstr>Программно-изобразительная музыка</vt:lpstr>
      <vt:lpstr>К. Сен-Санс.  Зоологическая  фантазия «Карнавал животных»</vt:lpstr>
      <vt:lpstr>Камиль Сен-Санс  (1835-1921)</vt:lpstr>
      <vt:lpstr>«Кенгуру» - прыжки животного изображаются у фортепиано с помощью форшлагов, штриха «стаккато» и пауз</vt:lpstr>
      <vt:lpstr>«Слон» - дуэт контрабаса и фортепиано исполняют тяжеловесный, неуклюжий вальс, при помощи которого композитор и изображает это животное.  </vt:lpstr>
      <vt:lpstr>«Лебедь» - соло виолончели в сопровождении фортепиано рисует образ совершенной красоты и гармонии.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Программно-изобразительная музыка</dc:title>
  <dc:creator>OOO Aleks</dc:creator>
  <cp:lastModifiedBy>OOO Aleks</cp:lastModifiedBy>
  <cp:revision>12</cp:revision>
  <dcterms:created xsi:type="dcterms:W3CDTF">2018-03-06T16:58:53Z</dcterms:created>
  <dcterms:modified xsi:type="dcterms:W3CDTF">2020-04-06T15:36:12Z</dcterms:modified>
</cp:coreProperties>
</file>