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14" autoAdjust="0"/>
  </p:normalViewPr>
  <p:slideViewPr>
    <p:cSldViewPr>
      <p:cViewPr varScale="1">
        <p:scale>
          <a:sx n="68" d="100"/>
          <a:sy n="68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AFE9A-1FB7-4609-84B8-5CD4B0CEDBB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904874-ADB7-4BDB-AD75-4B4219E282C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>
          <a:prstTxWarp prst="textButton">
            <a:avLst/>
          </a:prstTxWarp>
        </a:bodyPr>
        <a:lstStyle/>
        <a:p>
          <a:pPr rtl="0"/>
          <a:endParaRPr lang="ru-RU" sz="11500" dirty="0" smtClean="0">
            <a:ln>
              <a:solidFill>
                <a:schemeClr val="bg1"/>
              </a:solidFill>
            </a:ln>
          </a:endParaRPr>
        </a:p>
        <a:p>
          <a:pPr rtl="0"/>
          <a:r>
            <a:rPr lang="ru-RU" sz="11500" dirty="0" smtClean="0">
              <a:ln>
                <a:solidFill>
                  <a:schemeClr val="bg1"/>
                </a:solidFill>
              </a:ln>
            </a:rPr>
            <a:t>Интервалы</a:t>
          </a:r>
          <a:endParaRPr lang="ru-RU" sz="11500" dirty="0">
            <a:ln>
              <a:solidFill>
                <a:schemeClr val="bg1"/>
              </a:solidFill>
            </a:ln>
          </a:endParaRPr>
        </a:p>
      </dgm:t>
    </dgm:pt>
    <dgm:pt modelId="{3844CB90-DCF8-4622-929B-CAF197F3F542}" type="parTrans" cxnId="{7A9AFD89-D7A4-4F3C-8047-7CF66D3E3BBD}">
      <dgm:prSet/>
      <dgm:spPr/>
      <dgm:t>
        <a:bodyPr/>
        <a:lstStyle/>
        <a:p>
          <a:endParaRPr lang="ru-RU"/>
        </a:p>
      </dgm:t>
    </dgm:pt>
    <dgm:pt modelId="{4F518785-D7E1-4F5B-BF6C-570EE6528471}" type="sibTrans" cxnId="{7A9AFD89-D7A4-4F3C-8047-7CF66D3E3BBD}">
      <dgm:prSet/>
      <dgm:spPr/>
      <dgm:t>
        <a:bodyPr/>
        <a:lstStyle/>
        <a:p>
          <a:endParaRPr lang="ru-RU"/>
        </a:p>
      </dgm:t>
    </dgm:pt>
    <dgm:pt modelId="{B0C6633C-07CD-42F7-9C79-4FA2762E0AB8}" type="pres">
      <dgm:prSet presAssocID="{149AFE9A-1FB7-4609-84B8-5CD4B0CEDB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3874F70-BD04-43A7-90D5-42498F0721D8}" type="pres">
      <dgm:prSet presAssocID="{CA904874-ADB7-4BDB-AD75-4B4219E282CC}" presName="root" presStyleCnt="0"/>
      <dgm:spPr/>
    </dgm:pt>
    <dgm:pt modelId="{CA537A79-4374-4416-AF4B-47A1C6089718}" type="pres">
      <dgm:prSet presAssocID="{CA904874-ADB7-4BDB-AD75-4B4219E282CC}" presName="rootComposite" presStyleCnt="0"/>
      <dgm:spPr/>
    </dgm:pt>
    <dgm:pt modelId="{8FDED6FD-85FE-432D-9FB5-D139E1431C4C}" type="pres">
      <dgm:prSet presAssocID="{CA904874-ADB7-4BDB-AD75-4B4219E282CC}" presName="rootText" presStyleLbl="node1" presStyleIdx="0" presStyleCnt="1" custScaleX="359657" custScaleY="333830"/>
      <dgm:spPr/>
      <dgm:t>
        <a:bodyPr/>
        <a:lstStyle/>
        <a:p>
          <a:endParaRPr lang="ru-RU"/>
        </a:p>
      </dgm:t>
    </dgm:pt>
    <dgm:pt modelId="{1A478532-C8A1-4FE5-8FEE-2F1CC029DFD4}" type="pres">
      <dgm:prSet presAssocID="{CA904874-ADB7-4BDB-AD75-4B4219E282CC}" presName="rootConnector" presStyleLbl="node1" presStyleIdx="0" presStyleCnt="1"/>
      <dgm:spPr/>
      <dgm:t>
        <a:bodyPr/>
        <a:lstStyle/>
        <a:p>
          <a:endParaRPr lang="ru-RU"/>
        </a:p>
      </dgm:t>
    </dgm:pt>
    <dgm:pt modelId="{6A438875-052F-4B17-B5DD-EDC6EAA56BB2}" type="pres">
      <dgm:prSet presAssocID="{CA904874-ADB7-4BDB-AD75-4B4219E282CC}" presName="childShape" presStyleCnt="0"/>
      <dgm:spPr/>
    </dgm:pt>
  </dgm:ptLst>
  <dgm:cxnLst>
    <dgm:cxn modelId="{36490092-3294-4F88-BFA4-AD07E3F8931E}" type="presOf" srcId="{CA904874-ADB7-4BDB-AD75-4B4219E282CC}" destId="{8FDED6FD-85FE-432D-9FB5-D139E1431C4C}" srcOrd="0" destOrd="0" presId="urn:microsoft.com/office/officeart/2005/8/layout/hierarchy3"/>
    <dgm:cxn modelId="{7A9AFD89-D7A4-4F3C-8047-7CF66D3E3BBD}" srcId="{149AFE9A-1FB7-4609-84B8-5CD4B0CEDBBC}" destId="{CA904874-ADB7-4BDB-AD75-4B4219E282CC}" srcOrd="0" destOrd="0" parTransId="{3844CB90-DCF8-4622-929B-CAF197F3F542}" sibTransId="{4F518785-D7E1-4F5B-BF6C-570EE6528471}"/>
    <dgm:cxn modelId="{6978D323-0546-4DF4-A79A-E7E9F9FE2D95}" type="presOf" srcId="{149AFE9A-1FB7-4609-84B8-5CD4B0CEDBBC}" destId="{B0C6633C-07CD-42F7-9C79-4FA2762E0AB8}" srcOrd="0" destOrd="0" presId="urn:microsoft.com/office/officeart/2005/8/layout/hierarchy3"/>
    <dgm:cxn modelId="{209BAB79-54C2-4C7A-B0C4-45300084DC2B}" type="presOf" srcId="{CA904874-ADB7-4BDB-AD75-4B4219E282CC}" destId="{1A478532-C8A1-4FE5-8FEE-2F1CC029DFD4}" srcOrd="1" destOrd="0" presId="urn:microsoft.com/office/officeart/2005/8/layout/hierarchy3"/>
    <dgm:cxn modelId="{A7D6B9D6-9B17-4AA1-8216-971090FAD3C9}" type="presParOf" srcId="{B0C6633C-07CD-42F7-9C79-4FA2762E0AB8}" destId="{B3874F70-BD04-43A7-90D5-42498F0721D8}" srcOrd="0" destOrd="0" presId="urn:microsoft.com/office/officeart/2005/8/layout/hierarchy3"/>
    <dgm:cxn modelId="{4AB1F7ED-55FF-49BC-BD0C-55CA8B16D83C}" type="presParOf" srcId="{B3874F70-BD04-43A7-90D5-42498F0721D8}" destId="{CA537A79-4374-4416-AF4B-47A1C6089718}" srcOrd="0" destOrd="0" presId="urn:microsoft.com/office/officeart/2005/8/layout/hierarchy3"/>
    <dgm:cxn modelId="{E53E3D15-7297-4497-987D-BA6E6A749D28}" type="presParOf" srcId="{CA537A79-4374-4416-AF4B-47A1C6089718}" destId="{8FDED6FD-85FE-432D-9FB5-D139E1431C4C}" srcOrd="0" destOrd="0" presId="urn:microsoft.com/office/officeart/2005/8/layout/hierarchy3"/>
    <dgm:cxn modelId="{2F745FA1-3662-4065-BA14-F117E0A8EF6F}" type="presParOf" srcId="{CA537A79-4374-4416-AF4B-47A1C6089718}" destId="{1A478532-C8A1-4FE5-8FEE-2F1CC029DFD4}" srcOrd="1" destOrd="0" presId="urn:microsoft.com/office/officeart/2005/8/layout/hierarchy3"/>
    <dgm:cxn modelId="{6CEB986A-3673-4594-A283-52FE8FE4CAE0}" type="presParOf" srcId="{B3874F70-BD04-43A7-90D5-42498F0721D8}" destId="{6A438875-052F-4B17-B5DD-EDC6EAA56BB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A26248-AE59-4B87-972B-8496F015BBD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BEA2DB-237C-4EDE-8A40-A0CE88EAD8CF}">
      <dgm:prSet/>
      <dgm:spPr>
        <a:solidFill>
          <a:srgbClr val="7030A0"/>
        </a:solidFill>
        <a:ln w="57150"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качественная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величина интервала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111151-51C6-4EFB-882E-B17A29E0C088}" type="parTrans" cxnId="{5C5CA7D2-2DE2-42AD-BBA2-B9795EA0D9D9}">
      <dgm:prSet/>
      <dgm:spPr/>
      <dgm:t>
        <a:bodyPr/>
        <a:lstStyle/>
        <a:p>
          <a:endParaRPr lang="ru-RU"/>
        </a:p>
      </dgm:t>
    </dgm:pt>
    <dgm:pt modelId="{BD08165C-80C4-45C0-A83C-CCDDE349499C}" type="sibTrans" cxnId="{5C5CA7D2-2DE2-42AD-BBA2-B9795EA0D9D9}">
      <dgm:prSet/>
      <dgm:spPr/>
      <dgm:t>
        <a:bodyPr/>
        <a:lstStyle/>
        <a:p>
          <a:endParaRPr lang="ru-RU"/>
        </a:p>
      </dgm:t>
    </dgm:pt>
    <dgm:pt modelId="{4FFCF6B5-FAFF-4240-8BE8-0E8E5580AB7C}" type="pres">
      <dgm:prSet presAssocID="{49A26248-AE59-4B87-972B-8496F015BBD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31537F5-A341-4156-9F14-5051DB768BB8}" type="pres">
      <dgm:prSet presAssocID="{96BEA2DB-237C-4EDE-8A40-A0CE88EAD8CF}" presName="root" presStyleCnt="0"/>
      <dgm:spPr/>
    </dgm:pt>
    <dgm:pt modelId="{85718EE4-05A9-46B8-9A95-C9C55104591D}" type="pres">
      <dgm:prSet presAssocID="{96BEA2DB-237C-4EDE-8A40-A0CE88EAD8CF}" presName="rootComposite" presStyleCnt="0"/>
      <dgm:spPr/>
    </dgm:pt>
    <dgm:pt modelId="{99052297-0005-45FD-8EC7-A9E411BADDFE}" type="pres">
      <dgm:prSet presAssocID="{96BEA2DB-237C-4EDE-8A40-A0CE88EAD8CF}" presName="rootText" presStyleLbl="node1" presStyleIdx="0" presStyleCnt="1" custScaleY="105563" custLinFactNeighborX="-104" custLinFactNeighborY="35660"/>
      <dgm:spPr/>
      <dgm:t>
        <a:bodyPr/>
        <a:lstStyle/>
        <a:p>
          <a:endParaRPr lang="ru-RU"/>
        </a:p>
      </dgm:t>
    </dgm:pt>
    <dgm:pt modelId="{474EB0E3-9A1C-40F3-BC37-6901DE9A7812}" type="pres">
      <dgm:prSet presAssocID="{96BEA2DB-237C-4EDE-8A40-A0CE88EAD8CF}" presName="rootConnector" presStyleLbl="node1" presStyleIdx="0" presStyleCnt="1"/>
      <dgm:spPr/>
      <dgm:t>
        <a:bodyPr/>
        <a:lstStyle/>
        <a:p>
          <a:endParaRPr lang="ru-RU"/>
        </a:p>
      </dgm:t>
    </dgm:pt>
    <dgm:pt modelId="{266C5431-A1E2-45F3-B68B-3B3EF6460417}" type="pres">
      <dgm:prSet presAssocID="{96BEA2DB-237C-4EDE-8A40-A0CE88EAD8CF}" presName="childShape" presStyleCnt="0"/>
      <dgm:spPr/>
    </dgm:pt>
  </dgm:ptLst>
  <dgm:cxnLst>
    <dgm:cxn modelId="{5CA91F3A-BED4-43A8-849C-35B26FAD2568}" type="presOf" srcId="{49A26248-AE59-4B87-972B-8496F015BBDB}" destId="{4FFCF6B5-FAFF-4240-8BE8-0E8E5580AB7C}" srcOrd="0" destOrd="0" presId="urn:microsoft.com/office/officeart/2005/8/layout/hierarchy3"/>
    <dgm:cxn modelId="{1EA2D0FE-D610-4DE7-A8DD-DFFF87DEA6A2}" type="presOf" srcId="{96BEA2DB-237C-4EDE-8A40-A0CE88EAD8CF}" destId="{99052297-0005-45FD-8EC7-A9E411BADDFE}" srcOrd="0" destOrd="0" presId="urn:microsoft.com/office/officeart/2005/8/layout/hierarchy3"/>
    <dgm:cxn modelId="{5C5CA7D2-2DE2-42AD-BBA2-B9795EA0D9D9}" srcId="{49A26248-AE59-4B87-972B-8496F015BBDB}" destId="{96BEA2DB-237C-4EDE-8A40-A0CE88EAD8CF}" srcOrd="0" destOrd="0" parTransId="{09111151-51C6-4EFB-882E-B17A29E0C088}" sibTransId="{BD08165C-80C4-45C0-A83C-CCDDE349499C}"/>
    <dgm:cxn modelId="{A7450327-DF95-435D-BD00-86177A11C683}" type="presOf" srcId="{96BEA2DB-237C-4EDE-8A40-A0CE88EAD8CF}" destId="{474EB0E3-9A1C-40F3-BC37-6901DE9A7812}" srcOrd="1" destOrd="0" presId="urn:microsoft.com/office/officeart/2005/8/layout/hierarchy3"/>
    <dgm:cxn modelId="{61F25D90-703E-4719-A92A-B388D0F76C7E}" type="presParOf" srcId="{4FFCF6B5-FAFF-4240-8BE8-0E8E5580AB7C}" destId="{D31537F5-A341-4156-9F14-5051DB768BB8}" srcOrd="0" destOrd="0" presId="urn:microsoft.com/office/officeart/2005/8/layout/hierarchy3"/>
    <dgm:cxn modelId="{9346855B-070F-4731-BED3-1E632D654931}" type="presParOf" srcId="{D31537F5-A341-4156-9F14-5051DB768BB8}" destId="{85718EE4-05A9-46B8-9A95-C9C55104591D}" srcOrd="0" destOrd="0" presId="urn:microsoft.com/office/officeart/2005/8/layout/hierarchy3"/>
    <dgm:cxn modelId="{31246834-B937-46B2-898A-64A32CF81A93}" type="presParOf" srcId="{85718EE4-05A9-46B8-9A95-C9C55104591D}" destId="{99052297-0005-45FD-8EC7-A9E411BADDFE}" srcOrd="0" destOrd="0" presId="urn:microsoft.com/office/officeart/2005/8/layout/hierarchy3"/>
    <dgm:cxn modelId="{FE852434-0ABE-4887-9081-9C9049106778}" type="presParOf" srcId="{85718EE4-05A9-46B8-9A95-C9C55104591D}" destId="{474EB0E3-9A1C-40F3-BC37-6901DE9A7812}" srcOrd="1" destOrd="0" presId="urn:microsoft.com/office/officeart/2005/8/layout/hierarchy3"/>
    <dgm:cxn modelId="{5DA41319-C177-456C-9923-3F67A25A7205}" type="presParOf" srcId="{D31537F5-A341-4156-9F14-5051DB768BB8}" destId="{266C5431-A1E2-45F3-B68B-3B3EF646041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CD5F04-2605-4080-929B-09A22497561C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98A70B-EFA4-4FC7-B74D-972D098F2B86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tx1"/>
        </a:solidFill>
        <a:ln w="57150">
          <a:solidFill>
            <a:srgbClr val="7030A0"/>
          </a:solidFill>
        </a:ln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Количественная </a:t>
          </a:r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величина </a:t>
          </a:r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интервала</a:t>
          </a:r>
          <a:endParaRPr lang="ru-RU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C0C2C76-F9C5-448B-91D3-D8F06CFB023B}" type="parTrans" cxnId="{F12FB383-80CC-4728-97CF-A7DC05F0A40E}">
      <dgm:prSet/>
      <dgm:spPr/>
      <dgm:t>
        <a:bodyPr/>
        <a:lstStyle/>
        <a:p>
          <a:endParaRPr lang="ru-RU"/>
        </a:p>
      </dgm:t>
    </dgm:pt>
    <dgm:pt modelId="{DE502885-97DB-4449-8E37-DA58E38F0F3D}" type="sibTrans" cxnId="{F12FB383-80CC-4728-97CF-A7DC05F0A40E}">
      <dgm:prSet/>
      <dgm:spPr/>
      <dgm:t>
        <a:bodyPr/>
        <a:lstStyle/>
        <a:p>
          <a:endParaRPr lang="ru-RU"/>
        </a:p>
      </dgm:t>
    </dgm:pt>
    <dgm:pt modelId="{68DECA42-F7D9-476B-8C96-B569CA5F9BEF}" type="pres">
      <dgm:prSet presAssocID="{8CCD5F04-2605-4080-929B-09A2249756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828F97-CAA9-402A-A984-B248AE10E998}" type="pres">
      <dgm:prSet presAssocID="{0198A70B-EFA4-4FC7-B74D-972D098F2B86}" presName="linNode" presStyleCnt="0"/>
      <dgm:spPr/>
    </dgm:pt>
    <dgm:pt modelId="{12D9FD81-8DE1-49CE-9F64-8B768ACD6CF9}" type="pres">
      <dgm:prSet presAssocID="{0198A70B-EFA4-4FC7-B74D-972D098F2B86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480D0E-C018-4291-89A6-E97178765595}" type="presOf" srcId="{8CCD5F04-2605-4080-929B-09A22497561C}" destId="{68DECA42-F7D9-476B-8C96-B569CA5F9BEF}" srcOrd="0" destOrd="0" presId="urn:microsoft.com/office/officeart/2005/8/layout/vList5"/>
    <dgm:cxn modelId="{F12FB383-80CC-4728-97CF-A7DC05F0A40E}" srcId="{8CCD5F04-2605-4080-929B-09A22497561C}" destId="{0198A70B-EFA4-4FC7-B74D-972D098F2B86}" srcOrd="0" destOrd="0" parTransId="{3C0C2C76-F9C5-448B-91D3-D8F06CFB023B}" sibTransId="{DE502885-97DB-4449-8E37-DA58E38F0F3D}"/>
    <dgm:cxn modelId="{2A54C119-F5BC-4FAA-9A53-3A10F8F664A9}" type="presOf" srcId="{0198A70B-EFA4-4FC7-B74D-972D098F2B86}" destId="{12D9FD81-8DE1-49CE-9F64-8B768ACD6CF9}" srcOrd="0" destOrd="0" presId="urn:microsoft.com/office/officeart/2005/8/layout/vList5"/>
    <dgm:cxn modelId="{96A3E3CA-B52E-4C27-9BC5-7DFE81471E51}" type="presParOf" srcId="{68DECA42-F7D9-476B-8C96-B569CA5F9BEF}" destId="{2E828F97-CAA9-402A-A984-B248AE10E998}" srcOrd="0" destOrd="0" presId="urn:microsoft.com/office/officeart/2005/8/layout/vList5"/>
    <dgm:cxn modelId="{F1A83772-D623-4677-A6B9-3E6B409C804E}" type="presParOf" srcId="{2E828F97-CAA9-402A-A984-B248AE10E998}" destId="{12D9FD81-8DE1-49CE-9F64-8B768ACD6C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7653950-1012-4541-BBCF-73B58D5E4E07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C5E13C-7D4C-47A9-A5EF-900DA9BC6091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ln w="38100"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/>
            <a:t>Показывает сколько ступеней охватывает интервал</a:t>
          </a:r>
          <a:endParaRPr lang="ru-RU" dirty="0"/>
        </a:p>
      </dgm:t>
    </dgm:pt>
    <dgm:pt modelId="{B37B1EEE-1DC8-4435-917E-B290D53843AB}" type="parTrans" cxnId="{BDDDCB64-784B-429B-B054-B132B0ABF915}">
      <dgm:prSet/>
      <dgm:spPr/>
      <dgm:t>
        <a:bodyPr/>
        <a:lstStyle/>
        <a:p>
          <a:endParaRPr lang="ru-RU"/>
        </a:p>
      </dgm:t>
    </dgm:pt>
    <dgm:pt modelId="{9EDD5E7A-2A9D-4643-9C64-095BEA55E45D}" type="sibTrans" cxnId="{BDDDCB64-784B-429B-B054-B132B0ABF915}">
      <dgm:prSet/>
      <dgm:spPr/>
      <dgm:t>
        <a:bodyPr/>
        <a:lstStyle/>
        <a:p>
          <a:endParaRPr lang="ru-RU"/>
        </a:p>
      </dgm:t>
    </dgm:pt>
    <dgm:pt modelId="{ECAC3EF8-A20B-4F8D-878A-639CA2B57728}" type="pres">
      <dgm:prSet presAssocID="{F7653950-1012-4541-BBCF-73B58D5E4E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79FA1BD-834D-40C1-A8A8-00113BD836F2}" type="pres">
      <dgm:prSet presAssocID="{93C5E13C-7D4C-47A9-A5EF-900DA9BC6091}" presName="root" presStyleCnt="0"/>
      <dgm:spPr/>
    </dgm:pt>
    <dgm:pt modelId="{896CC150-3404-4671-AC6B-493F39F2C7F1}" type="pres">
      <dgm:prSet presAssocID="{93C5E13C-7D4C-47A9-A5EF-900DA9BC6091}" presName="rootComposite" presStyleCnt="0"/>
      <dgm:spPr/>
    </dgm:pt>
    <dgm:pt modelId="{58B5B0A1-188C-4E78-8C4D-E0AE7EAE2EBD}" type="pres">
      <dgm:prSet presAssocID="{93C5E13C-7D4C-47A9-A5EF-900DA9BC6091}" presName="rootText" presStyleLbl="node1" presStyleIdx="0" presStyleCnt="1" custScaleX="224242"/>
      <dgm:spPr/>
      <dgm:t>
        <a:bodyPr/>
        <a:lstStyle/>
        <a:p>
          <a:endParaRPr lang="ru-RU"/>
        </a:p>
      </dgm:t>
    </dgm:pt>
    <dgm:pt modelId="{961B51FA-47D2-4DAB-B355-FBA4B137E2E2}" type="pres">
      <dgm:prSet presAssocID="{93C5E13C-7D4C-47A9-A5EF-900DA9BC6091}" presName="rootConnector" presStyleLbl="node1" presStyleIdx="0" presStyleCnt="1"/>
      <dgm:spPr/>
      <dgm:t>
        <a:bodyPr/>
        <a:lstStyle/>
        <a:p>
          <a:endParaRPr lang="ru-RU"/>
        </a:p>
      </dgm:t>
    </dgm:pt>
    <dgm:pt modelId="{9423B695-4F11-45C6-8611-72FF87F5F5E7}" type="pres">
      <dgm:prSet presAssocID="{93C5E13C-7D4C-47A9-A5EF-900DA9BC6091}" presName="childShape" presStyleCnt="0"/>
      <dgm:spPr/>
    </dgm:pt>
  </dgm:ptLst>
  <dgm:cxnLst>
    <dgm:cxn modelId="{F597F14F-18D8-4A93-8891-8C8546B3440B}" type="presOf" srcId="{F7653950-1012-4541-BBCF-73B58D5E4E07}" destId="{ECAC3EF8-A20B-4F8D-878A-639CA2B57728}" srcOrd="0" destOrd="0" presId="urn:microsoft.com/office/officeart/2005/8/layout/hierarchy3"/>
    <dgm:cxn modelId="{BDDDCB64-784B-429B-B054-B132B0ABF915}" srcId="{F7653950-1012-4541-BBCF-73B58D5E4E07}" destId="{93C5E13C-7D4C-47A9-A5EF-900DA9BC6091}" srcOrd="0" destOrd="0" parTransId="{B37B1EEE-1DC8-4435-917E-B290D53843AB}" sibTransId="{9EDD5E7A-2A9D-4643-9C64-095BEA55E45D}"/>
    <dgm:cxn modelId="{AB6D0F2E-196A-4F14-9466-7797B3D5A737}" type="presOf" srcId="{93C5E13C-7D4C-47A9-A5EF-900DA9BC6091}" destId="{58B5B0A1-188C-4E78-8C4D-E0AE7EAE2EBD}" srcOrd="0" destOrd="0" presId="urn:microsoft.com/office/officeart/2005/8/layout/hierarchy3"/>
    <dgm:cxn modelId="{2AB3A84B-7E91-4BF5-9098-6452659D6599}" type="presOf" srcId="{93C5E13C-7D4C-47A9-A5EF-900DA9BC6091}" destId="{961B51FA-47D2-4DAB-B355-FBA4B137E2E2}" srcOrd="1" destOrd="0" presId="urn:microsoft.com/office/officeart/2005/8/layout/hierarchy3"/>
    <dgm:cxn modelId="{E527AF23-A69C-42BA-B0C2-0A9A713C7EF1}" type="presParOf" srcId="{ECAC3EF8-A20B-4F8D-878A-639CA2B57728}" destId="{E79FA1BD-834D-40C1-A8A8-00113BD836F2}" srcOrd="0" destOrd="0" presId="urn:microsoft.com/office/officeart/2005/8/layout/hierarchy3"/>
    <dgm:cxn modelId="{E2BDFEAC-711F-47C5-A998-1D0DA06D6BB7}" type="presParOf" srcId="{E79FA1BD-834D-40C1-A8A8-00113BD836F2}" destId="{896CC150-3404-4671-AC6B-493F39F2C7F1}" srcOrd="0" destOrd="0" presId="urn:microsoft.com/office/officeart/2005/8/layout/hierarchy3"/>
    <dgm:cxn modelId="{310F7392-57CA-4FFF-98A2-55E3912DD831}" type="presParOf" srcId="{896CC150-3404-4671-AC6B-493F39F2C7F1}" destId="{58B5B0A1-188C-4E78-8C4D-E0AE7EAE2EBD}" srcOrd="0" destOrd="0" presId="urn:microsoft.com/office/officeart/2005/8/layout/hierarchy3"/>
    <dgm:cxn modelId="{F5ABC8B5-3D44-40E6-B508-7713C2553A66}" type="presParOf" srcId="{896CC150-3404-4671-AC6B-493F39F2C7F1}" destId="{961B51FA-47D2-4DAB-B355-FBA4B137E2E2}" srcOrd="1" destOrd="0" presId="urn:microsoft.com/office/officeart/2005/8/layout/hierarchy3"/>
    <dgm:cxn modelId="{FBAD390A-23B6-490F-989E-5333AE31AF2F}" type="presParOf" srcId="{E79FA1BD-834D-40C1-A8A8-00113BD836F2}" destId="{9423B695-4F11-45C6-8611-72FF87F5F5E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9D1AD40-BA50-487D-A046-C5CA128D36CB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4C9874-28C1-402A-80A8-B874CDD8831F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ln w="57150">
          <a:solidFill>
            <a:schemeClr val="tx1"/>
          </a:solidFill>
        </a:ln>
        <a:scene3d>
          <a:camera prst="orthographicFront"/>
          <a:lightRig rig="threePt" dir="t">
            <a:rot lat="0" lon="0" rev="7500000"/>
          </a:lightRig>
        </a:scene3d>
        <a:sp3d>
          <a:bevelT/>
        </a:sp3d>
      </dgm:spPr>
      <dgm:t>
        <a:bodyPr/>
        <a:lstStyle/>
        <a:p>
          <a:pPr rtl="0"/>
          <a:r>
            <a:rPr lang="ru-RU" dirty="0" smtClean="0">
              <a:ln>
                <a:solidFill>
                  <a:schemeClr val="tx1"/>
                </a:solidFill>
              </a:ln>
            </a:rPr>
            <a:t>Свои названия интервалы получили по ступеневой величине:</a:t>
          </a:r>
        </a:p>
        <a:p>
          <a:pPr rtl="0"/>
          <a:r>
            <a:rPr lang="ru-RU" dirty="0" smtClean="0">
              <a:ln>
                <a:solidFill>
                  <a:schemeClr val="tx1"/>
                </a:solidFill>
              </a:ln>
            </a:rPr>
            <a:t>прима – первый, секунда – второй, терция – три, кварта – четыре, квинта – пять, секста – шесть, септима – семь, октава - восемь</a:t>
          </a:r>
          <a:r>
            <a:rPr lang="ru-RU" dirty="0" smtClean="0"/>
            <a:t>   </a:t>
          </a:r>
          <a:endParaRPr lang="ru-RU" dirty="0"/>
        </a:p>
      </dgm:t>
    </dgm:pt>
    <dgm:pt modelId="{93F99DB4-C872-4C2E-966E-23906DD82248}" type="parTrans" cxnId="{BE4624FE-F2F0-4339-A34B-BE28365D66E6}">
      <dgm:prSet/>
      <dgm:spPr/>
      <dgm:t>
        <a:bodyPr/>
        <a:lstStyle/>
        <a:p>
          <a:endParaRPr lang="ru-RU"/>
        </a:p>
      </dgm:t>
    </dgm:pt>
    <dgm:pt modelId="{44C11400-AB86-4E77-9341-6300498B1C69}" type="sibTrans" cxnId="{BE4624FE-F2F0-4339-A34B-BE28365D66E6}">
      <dgm:prSet/>
      <dgm:spPr/>
      <dgm:t>
        <a:bodyPr/>
        <a:lstStyle/>
        <a:p>
          <a:endParaRPr lang="ru-RU"/>
        </a:p>
      </dgm:t>
    </dgm:pt>
    <dgm:pt modelId="{289E0B86-9E4C-497F-80BE-95E4E83E589C}" type="pres">
      <dgm:prSet presAssocID="{69D1AD40-BA50-487D-A046-C5CA128D36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39B2B7-C3D1-479A-A139-A836C2CBE236}" type="pres">
      <dgm:prSet presAssocID="{B44C9874-28C1-402A-80A8-B874CDD8831F}" presName="linNode" presStyleCnt="0"/>
      <dgm:spPr/>
    </dgm:pt>
    <dgm:pt modelId="{6E533D2B-6EB7-4C92-95BB-4B5A2446E0AF}" type="pres">
      <dgm:prSet presAssocID="{B44C9874-28C1-402A-80A8-B874CDD8831F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4624FE-F2F0-4339-A34B-BE28365D66E6}" srcId="{69D1AD40-BA50-487D-A046-C5CA128D36CB}" destId="{B44C9874-28C1-402A-80A8-B874CDD8831F}" srcOrd="0" destOrd="0" parTransId="{93F99DB4-C872-4C2E-966E-23906DD82248}" sibTransId="{44C11400-AB86-4E77-9341-6300498B1C69}"/>
    <dgm:cxn modelId="{2920CBA5-6C50-4AF3-B7F7-BB738C2CA8A8}" type="presOf" srcId="{69D1AD40-BA50-487D-A046-C5CA128D36CB}" destId="{289E0B86-9E4C-497F-80BE-95E4E83E589C}" srcOrd="0" destOrd="0" presId="urn:microsoft.com/office/officeart/2005/8/layout/vList5"/>
    <dgm:cxn modelId="{FE12E217-07B2-4C5C-AE68-3501239772E8}" type="presOf" srcId="{B44C9874-28C1-402A-80A8-B874CDD8831F}" destId="{6E533D2B-6EB7-4C92-95BB-4B5A2446E0AF}" srcOrd="0" destOrd="0" presId="urn:microsoft.com/office/officeart/2005/8/layout/vList5"/>
    <dgm:cxn modelId="{03D0BB73-A48D-437E-B03D-0E918D828F11}" type="presParOf" srcId="{289E0B86-9E4C-497F-80BE-95E4E83E589C}" destId="{7A39B2B7-C3D1-479A-A139-A836C2CBE236}" srcOrd="0" destOrd="0" presId="urn:microsoft.com/office/officeart/2005/8/layout/vList5"/>
    <dgm:cxn modelId="{993C6873-16E6-439C-A8B3-98318F5B67CB}" type="presParOf" srcId="{7A39B2B7-C3D1-479A-A139-A836C2CBE236}" destId="{6E533D2B-6EB7-4C92-95BB-4B5A2446E0A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4EF057C-141A-476B-8ADB-687B0A77544A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9B836-EB30-45A0-9759-4D07315BC31B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tx1"/>
        </a:solidFill>
        <a:ln w="38100">
          <a:solidFill>
            <a:srgbClr val="7030A0"/>
          </a:solidFill>
        </a:ln>
        <a:scene3d>
          <a:camera prst="orthographicFront"/>
          <a:lightRig rig="threePt" dir="t">
            <a:rot lat="0" lon="0" rev="7500000"/>
          </a:lightRig>
        </a:scene3d>
        <a:sp3d>
          <a:bevelT/>
        </a:sp3d>
      </dgm:spPr>
      <dgm:t>
        <a:bodyPr/>
        <a:lstStyle/>
        <a:p>
          <a:pPr rtl="0"/>
          <a:r>
            <a:rPr lang="ru-RU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Качественная </a:t>
          </a:r>
          <a:r>
            <a:rPr lang="ru-RU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величина </a:t>
          </a:r>
          <a:r>
            <a:rPr lang="ru-RU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интервала</a:t>
          </a:r>
          <a:endParaRPr lang="ru-RU" b="1" dirty="0">
            <a:ln>
              <a:solidFill>
                <a:schemeClr val="bg1"/>
              </a:solidFill>
            </a:ln>
            <a:solidFill>
              <a:srgbClr val="FF0000"/>
            </a:solidFill>
          </a:endParaRPr>
        </a:p>
      </dgm:t>
    </dgm:pt>
    <dgm:pt modelId="{5B2B49BB-FF79-418F-AF6C-54A4AD24854A}" type="parTrans" cxnId="{33B68401-F7E2-475B-916B-B2F9431D9081}">
      <dgm:prSet/>
      <dgm:spPr/>
      <dgm:t>
        <a:bodyPr/>
        <a:lstStyle/>
        <a:p>
          <a:endParaRPr lang="ru-RU"/>
        </a:p>
      </dgm:t>
    </dgm:pt>
    <dgm:pt modelId="{DCB6B39B-D55B-4ED4-BEE9-8C0F46F4B863}" type="sibTrans" cxnId="{33B68401-F7E2-475B-916B-B2F9431D9081}">
      <dgm:prSet/>
      <dgm:spPr/>
      <dgm:t>
        <a:bodyPr/>
        <a:lstStyle/>
        <a:p>
          <a:endParaRPr lang="ru-RU"/>
        </a:p>
      </dgm:t>
    </dgm:pt>
    <dgm:pt modelId="{C7CD84DD-E2F8-4937-9CDB-FC392C27D706}" type="pres">
      <dgm:prSet presAssocID="{A4EF057C-141A-476B-8ADB-687B0A77544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2E5894-5D0C-4ADF-82FD-048DDA1A1095}" type="pres">
      <dgm:prSet presAssocID="{8249B836-EB30-45A0-9759-4D07315BC31B}" presName="root" presStyleCnt="0"/>
      <dgm:spPr/>
    </dgm:pt>
    <dgm:pt modelId="{FC95FBAE-B9A3-4AFC-BB7B-8BC6193E4B26}" type="pres">
      <dgm:prSet presAssocID="{8249B836-EB30-45A0-9759-4D07315BC31B}" presName="rootComposite" presStyleCnt="0"/>
      <dgm:spPr/>
    </dgm:pt>
    <dgm:pt modelId="{506490F7-FCFA-45B8-8522-6A3E6B89EFDC}" type="pres">
      <dgm:prSet presAssocID="{8249B836-EB30-45A0-9759-4D07315BC31B}" presName="rootText" presStyleLbl="node1" presStyleIdx="0" presStyleCnt="1" custScaleX="359657"/>
      <dgm:spPr/>
      <dgm:t>
        <a:bodyPr/>
        <a:lstStyle/>
        <a:p>
          <a:endParaRPr lang="ru-RU"/>
        </a:p>
      </dgm:t>
    </dgm:pt>
    <dgm:pt modelId="{1335E8AB-07DB-4584-BA2F-3B2371D14518}" type="pres">
      <dgm:prSet presAssocID="{8249B836-EB30-45A0-9759-4D07315BC31B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9287A-A2B1-43FB-BDAF-2BD6FBEC7CB7}" type="pres">
      <dgm:prSet presAssocID="{8249B836-EB30-45A0-9759-4D07315BC31B}" presName="childShape" presStyleCnt="0"/>
      <dgm:spPr/>
    </dgm:pt>
  </dgm:ptLst>
  <dgm:cxnLst>
    <dgm:cxn modelId="{C7B571C3-690F-4E16-A6D4-257898FE4774}" type="presOf" srcId="{8249B836-EB30-45A0-9759-4D07315BC31B}" destId="{1335E8AB-07DB-4584-BA2F-3B2371D14518}" srcOrd="1" destOrd="0" presId="urn:microsoft.com/office/officeart/2005/8/layout/hierarchy3"/>
    <dgm:cxn modelId="{31AC11D0-C367-4800-977D-7428557F1C8E}" type="presOf" srcId="{A4EF057C-141A-476B-8ADB-687B0A77544A}" destId="{C7CD84DD-E2F8-4937-9CDB-FC392C27D706}" srcOrd="0" destOrd="0" presId="urn:microsoft.com/office/officeart/2005/8/layout/hierarchy3"/>
    <dgm:cxn modelId="{E6EE706F-B6A6-4BD5-A324-A70E0D0AB081}" type="presOf" srcId="{8249B836-EB30-45A0-9759-4D07315BC31B}" destId="{506490F7-FCFA-45B8-8522-6A3E6B89EFDC}" srcOrd="0" destOrd="0" presId="urn:microsoft.com/office/officeart/2005/8/layout/hierarchy3"/>
    <dgm:cxn modelId="{33B68401-F7E2-475B-916B-B2F9431D9081}" srcId="{A4EF057C-141A-476B-8ADB-687B0A77544A}" destId="{8249B836-EB30-45A0-9759-4D07315BC31B}" srcOrd="0" destOrd="0" parTransId="{5B2B49BB-FF79-418F-AF6C-54A4AD24854A}" sibTransId="{DCB6B39B-D55B-4ED4-BEE9-8C0F46F4B863}"/>
    <dgm:cxn modelId="{B8BF4EAF-BBAB-4241-B146-D4F41730E786}" type="presParOf" srcId="{C7CD84DD-E2F8-4937-9CDB-FC392C27D706}" destId="{EB2E5894-5D0C-4ADF-82FD-048DDA1A1095}" srcOrd="0" destOrd="0" presId="urn:microsoft.com/office/officeart/2005/8/layout/hierarchy3"/>
    <dgm:cxn modelId="{44DC5A87-B6F0-4C93-9995-F062D8C87E55}" type="presParOf" srcId="{EB2E5894-5D0C-4ADF-82FD-048DDA1A1095}" destId="{FC95FBAE-B9A3-4AFC-BB7B-8BC6193E4B26}" srcOrd="0" destOrd="0" presId="urn:microsoft.com/office/officeart/2005/8/layout/hierarchy3"/>
    <dgm:cxn modelId="{FDF7364A-6199-4177-B9ED-FA98106BC080}" type="presParOf" srcId="{FC95FBAE-B9A3-4AFC-BB7B-8BC6193E4B26}" destId="{506490F7-FCFA-45B8-8522-6A3E6B89EFDC}" srcOrd="0" destOrd="0" presId="urn:microsoft.com/office/officeart/2005/8/layout/hierarchy3"/>
    <dgm:cxn modelId="{5461E9FD-5608-4F2D-9DA5-89CE928B99A7}" type="presParOf" srcId="{FC95FBAE-B9A3-4AFC-BB7B-8BC6193E4B26}" destId="{1335E8AB-07DB-4584-BA2F-3B2371D14518}" srcOrd="1" destOrd="0" presId="urn:microsoft.com/office/officeart/2005/8/layout/hierarchy3"/>
    <dgm:cxn modelId="{38F39324-9DB4-4D54-B651-F57C56ABFD9A}" type="presParOf" srcId="{EB2E5894-5D0C-4ADF-82FD-048DDA1A1095}" destId="{08B9287A-A2B1-43FB-BDAF-2BD6FBEC7CB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524AB67-9A81-4B48-BA5E-264DF5F87587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849088-0A81-4E89-B5C1-45730C5B67B2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7030A0"/>
        </a:solidFill>
        <a:scene3d>
          <a:camera prst="orthographicFront"/>
          <a:lightRig rig="threePt" dir="t">
            <a:rot lat="0" lon="0" rev="7500000"/>
          </a:lightRig>
        </a:scene3d>
        <a:sp3d>
          <a:bevelT/>
        </a:sp3d>
      </dgm:spPr>
      <dgm:t>
        <a:bodyPr/>
        <a:lstStyle/>
        <a:p>
          <a:pPr rtl="0"/>
          <a:r>
            <a:rPr lang="ru-RU" dirty="0" smtClean="0"/>
            <a:t>Показывает сколько тонов и полутонов содержит интервал</a:t>
          </a:r>
          <a:endParaRPr lang="ru-RU" dirty="0"/>
        </a:p>
      </dgm:t>
    </dgm:pt>
    <dgm:pt modelId="{3C14D189-C665-4EF3-939D-57B3681938EE}" type="parTrans" cxnId="{9F5AE1A1-1115-46F3-969E-E9BA7DB8A5C9}">
      <dgm:prSet/>
      <dgm:spPr/>
      <dgm:t>
        <a:bodyPr/>
        <a:lstStyle/>
        <a:p>
          <a:endParaRPr lang="ru-RU"/>
        </a:p>
      </dgm:t>
    </dgm:pt>
    <dgm:pt modelId="{4CFB345E-6D7B-491B-9844-B22BBB517D6F}" type="sibTrans" cxnId="{9F5AE1A1-1115-46F3-969E-E9BA7DB8A5C9}">
      <dgm:prSet/>
      <dgm:spPr/>
      <dgm:t>
        <a:bodyPr/>
        <a:lstStyle/>
        <a:p>
          <a:endParaRPr lang="ru-RU"/>
        </a:p>
      </dgm:t>
    </dgm:pt>
    <dgm:pt modelId="{8DBEC2A7-D001-4341-AF33-F513D681496E}" type="pres">
      <dgm:prSet presAssocID="{9524AB67-9A81-4B48-BA5E-264DF5F875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AA70EE-C985-4A0E-8961-F7C0DE5E8139}" type="pres">
      <dgm:prSet presAssocID="{9E849088-0A81-4E89-B5C1-45730C5B67B2}" presName="linNode" presStyleCnt="0"/>
      <dgm:spPr/>
    </dgm:pt>
    <dgm:pt modelId="{89AAF382-DDB3-4837-8CC7-7FD29FEC42DD}" type="pres">
      <dgm:prSet presAssocID="{9E849088-0A81-4E89-B5C1-45730C5B67B2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5AE1A1-1115-46F3-969E-E9BA7DB8A5C9}" srcId="{9524AB67-9A81-4B48-BA5E-264DF5F87587}" destId="{9E849088-0A81-4E89-B5C1-45730C5B67B2}" srcOrd="0" destOrd="0" parTransId="{3C14D189-C665-4EF3-939D-57B3681938EE}" sibTransId="{4CFB345E-6D7B-491B-9844-B22BBB517D6F}"/>
    <dgm:cxn modelId="{D22477C0-7256-48DC-BEFE-73C4B4BF1107}" type="presOf" srcId="{9524AB67-9A81-4B48-BA5E-264DF5F87587}" destId="{8DBEC2A7-D001-4341-AF33-F513D681496E}" srcOrd="0" destOrd="0" presId="urn:microsoft.com/office/officeart/2005/8/layout/vList5"/>
    <dgm:cxn modelId="{6272A6F8-A298-4E34-B8FF-8D6D845B208B}" type="presOf" srcId="{9E849088-0A81-4E89-B5C1-45730C5B67B2}" destId="{89AAF382-DDB3-4837-8CC7-7FD29FEC42DD}" srcOrd="0" destOrd="0" presId="urn:microsoft.com/office/officeart/2005/8/layout/vList5"/>
    <dgm:cxn modelId="{B2066B79-5571-4AE1-9BD6-F456A6DECFFC}" type="presParOf" srcId="{8DBEC2A7-D001-4341-AF33-F513D681496E}" destId="{DEAA70EE-C985-4A0E-8961-F7C0DE5E8139}" srcOrd="0" destOrd="0" presId="urn:microsoft.com/office/officeart/2005/8/layout/vList5"/>
    <dgm:cxn modelId="{90BB9472-B914-43DF-9649-8BA4C1F4B284}" type="presParOf" srcId="{DEAA70EE-C985-4A0E-8961-F7C0DE5E8139}" destId="{89AAF382-DDB3-4837-8CC7-7FD29FEC42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55ACD6-0D5C-455C-AA7B-4B648503A4C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87AA86-D52D-4F7E-A3FB-39E031480038}">
      <dgm:prSet phldrT="[Текст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/>
            <a:t>Ч</a:t>
          </a:r>
          <a:r>
            <a:rPr lang="ru-RU" sz="2500" dirty="0" smtClean="0"/>
            <a:t>.4=2½ т </a:t>
          </a:r>
          <a:endParaRPr lang="ru-RU" sz="2500" dirty="0"/>
        </a:p>
      </dgm:t>
    </dgm:pt>
    <dgm:pt modelId="{D6B03828-A73A-4DD7-BBCF-1F62931D1A9C}" type="parTrans" cxnId="{F12C5800-45AE-4CCA-A4F1-0B8897714AD8}">
      <dgm:prSet/>
      <dgm:spPr/>
      <dgm:t>
        <a:bodyPr/>
        <a:lstStyle/>
        <a:p>
          <a:endParaRPr lang="ru-RU"/>
        </a:p>
      </dgm:t>
    </dgm:pt>
    <dgm:pt modelId="{3A0A71D6-D1B0-41BF-9B8D-F1009493190A}" type="sibTrans" cxnId="{F12C5800-45AE-4CCA-A4F1-0B8897714AD8}">
      <dgm:prSet/>
      <dgm:spPr/>
      <dgm:t>
        <a:bodyPr/>
        <a:lstStyle/>
        <a:p>
          <a:endParaRPr lang="ru-RU"/>
        </a:p>
      </dgm:t>
    </dgm:pt>
    <dgm:pt modelId="{3D689274-C059-4ACA-8F87-0E443EC91A75}" type="asst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/>
            <a:t>б</a:t>
          </a:r>
          <a:r>
            <a:rPr lang="ru-RU" sz="2500" dirty="0" smtClean="0"/>
            <a:t>.3=2 т</a:t>
          </a:r>
          <a:endParaRPr lang="ru-RU" sz="2500" dirty="0"/>
        </a:p>
      </dgm:t>
    </dgm:pt>
    <dgm:pt modelId="{D46ECF7B-AC56-4730-ACD0-C197FBD5C202}" type="parTrans" cxnId="{D4F02E31-7409-4E0F-9A54-FC7A517E36E3}">
      <dgm:prSet/>
      <dgm:spPr/>
      <dgm:t>
        <a:bodyPr/>
        <a:lstStyle/>
        <a:p>
          <a:endParaRPr lang="ru-RU"/>
        </a:p>
      </dgm:t>
    </dgm:pt>
    <dgm:pt modelId="{DFA0A6E4-8C39-4EC8-93FD-D2D57E2E938E}" type="sibTrans" cxnId="{D4F02E31-7409-4E0F-9A54-FC7A517E36E3}">
      <dgm:prSet/>
      <dgm:spPr/>
      <dgm:t>
        <a:bodyPr/>
        <a:lstStyle/>
        <a:p>
          <a:endParaRPr lang="ru-RU"/>
        </a:p>
      </dgm:t>
    </dgm:pt>
    <dgm:pt modelId="{22AD41FF-BF56-4296-9041-723B22BC436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тритон=3 т</a:t>
          </a:r>
          <a:endParaRPr lang="ru-RU" dirty="0"/>
        </a:p>
      </dgm:t>
    </dgm:pt>
    <dgm:pt modelId="{9ADF530C-5D00-44D5-920F-3CC5B81F256B}" type="parTrans" cxnId="{D6451F8A-6FD8-4BE0-B6C0-162099F9BBCB}">
      <dgm:prSet/>
      <dgm:spPr/>
      <dgm:t>
        <a:bodyPr/>
        <a:lstStyle/>
        <a:p>
          <a:endParaRPr lang="ru-RU"/>
        </a:p>
      </dgm:t>
    </dgm:pt>
    <dgm:pt modelId="{7C3C93BD-40E7-40BD-9F4E-ECECFF4CE7E1}" type="sibTrans" cxnId="{D6451F8A-6FD8-4BE0-B6C0-162099F9BBCB}">
      <dgm:prSet/>
      <dgm:spPr/>
      <dgm:t>
        <a:bodyPr/>
        <a:lstStyle/>
        <a:p>
          <a:endParaRPr lang="ru-RU"/>
        </a:p>
      </dgm:t>
    </dgm:pt>
    <dgm:pt modelId="{45A233D3-59F5-4AE9-8AC6-080E16727FD8}">
      <dgm:prSet phldrT="[Текст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/>
            <a:t>Ч</a:t>
          </a:r>
          <a:r>
            <a:rPr lang="ru-RU" sz="2400" dirty="0" smtClean="0"/>
            <a:t>.5=2½ т</a:t>
          </a:r>
          <a:endParaRPr lang="ru-RU" sz="2400" dirty="0"/>
        </a:p>
      </dgm:t>
    </dgm:pt>
    <dgm:pt modelId="{9DABA056-A9D4-4939-B0AD-84BBC0B3B4C0}" type="parTrans" cxnId="{BAC715B7-8B42-4E44-9EA8-51F92B21B751}">
      <dgm:prSet/>
      <dgm:spPr/>
      <dgm:t>
        <a:bodyPr/>
        <a:lstStyle/>
        <a:p>
          <a:endParaRPr lang="ru-RU"/>
        </a:p>
      </dgm:t>
    </dgm:pt>
    <dgm:pt modelId="{7E1CED0B-0898-483B-8C26-7BA05DDD05A4}" type="sibTrans" cxnId="{BAC715B7-8B42-4E44-9EA8-51F92B21B751}">
      <dgm:prSet/>
      <dgm:spPr/>
      <dgm:t>
        <a:bodyPr/>
        <a:lstStyle/>
        <a:p>
          <a:endParaRPr lang="ru-RU"/>
        </a:p>
      </dgm:t>
    </dgm:pt>
    <dgm:pt modelId="{458F939B-D687-43F8-9CE2-F8C28C42F9F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/>
            <a:t>М</a:t>
          </a:r>
          <a:r>
            <a:rPr lang="ru-RU" sz="2100" dirty="0" smtClean="0"/>
            <a:t>.6=4 т</a:t>
          </a:r>
          <a:endParaRPr lang="ru-RU" sz="2100" dirty="0"/>
        </a:p>
      </dgm:t>
    </dgm:pt>
    <dgm:pt modelId="{9F7DCAA4-78A5-4FFF-88DF-847CFD22C599}" type="parTrans" cxnId="{A0DDCB7C-1C9E-43AA-BDE3-961C28740206}">
      <dgm:prSet/>
      <dgm:spPr/>
      <dgm:t>
        <a:bodyPr/>
        <a:lstStyle/>
        <a:p>
          <a:endParaRPr lang="ru-RU"/>
        </a:p>
      </dgm:t>
    </dgm:pt>
    <dgm:pt modelId="{6A9F912C-963B-4C6D-9289-D87D73D6B4B1}" type="sibTrans" cxnId="{A0DDCB7C-1C9E-43AA-BDE3-961C28740206}">
      <dgm:prSet/>
      <dgm:spPr/>
      <dgm:t>
        <a:bodyPr/>
        <a:lstStyle/>
        <a:p>
          <a:endParaRPr lang="ru-RU"/>
        </a:p>
      </dgm:t>
    </dgm:pt>
    <dgm:pt modelId="{9D831DC4-2E67-451C-BD35-781361F151F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000" dirty="0" smtClean="0"/>
            <a:t>Ч.</a:t>
          </a:r>
          <a:r>
            <a:rPr lang="ru-RU" sz="2500" dirty="0" smtClean="0"/>
            <a:t>1=0 т</a:t>
          </a:r>
          <a:endParaRPr lang="ru-RU" sz="2500" dirty="0"/>
        </a:p>
      </dgm:t>
    </dgm:pt>
    <dgm:pt modelId="{02111C2B-4F5D-4D52-8F4B-386195D970D9}" type="parTrans" cxnId="{E8F0FA0D-ADD9-46BF-82F7-661B7A767337}">
      <dgm:prSet/>
      <dgm:spPr/>
      <dgm:t>
        <a:bodyPr/>
        <a:lstStyle/>
        <a:p>
          <a:endParaRPr lang="ru-RU"/>
        </a:p>
      </dgm:t>
    </dgm:pt>
    <dgm:pt modelId="{41B08144-BAA6-482D-941E-72AD054CF4BE}" type="sibTrans" cxnId="{E8F0FA0D-ADD9-46BF-82F7-661B7A767337}">
      <dgm:prSet/>
      <dgm:spPr/>
      <dgm:t>
        <a:bodyPr/>
        <a:lstStyle/>
        <a:p>
          <a:endParaRPr lang="ru-RU"/>
        </a:p>
      </dgm:t>
    </dgm:pt>
    <dgm:pt modelId="{C4504133-3E00-4923-9878-C156759BF56B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ru-RU" sz="1800" dirty="0" smtClean="0"/>
            <a:t>М</a:t>
          </a:r>
          <a:r>
            <a:rPr lang="ru-RU" sz="2500" dirty="0" smtClean="0"/>
            <a:t>.2= ½</a:t>
          </a:r>
          <a:r>
            <a:rPr lang="en-US" sz="2500" dirty="0" smtClean="0"/>
            <a:t> </a:t>
          </a:r>
          <a:r>
            <a:rPr lang="ru-RU" sz="2500" dirty="0" smtClean="0"/>
            <a:t>т</a:t>
          </a:r>
          <a:r>
            <a:rPr lang="en-US" sz="2500" dirty="0" smtClean="0"/>
            <a:t> </a:t>
          </a:r>
          <a:endParaRPr lang="ru-RU" sz="2500" dirty="0"/>
        </a:p>
      </dgm:t>
    </dgm:pt>
    <dgm:pt modelId="{1D77D888-0801-4E99-870B-BB32583C6E28}" type="parTrans" cxnId="{20303807-F262-4933-9CEF-1B7BC6C9FD0A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C306E695-C551-434A-B0C1-B32223EB35D7}" type="sibTrans" cxnId="{20303807-F262-4933-9CEF-1B7BC6C9FD0A}">
      <dgm:prSet/>
      <dgm:spPr/>
      <dgm:t>
        <a:bodyPr/>
        <a:lstStyle/>
        <a:p>
          <a:endParaRPr lang="ru-RU"/>
        </a:p>
      </dgm:t>
    </dgm:pt>
    <dgm:pt modelId="{4FDB8EF8-DB33-4707-A181-8DD117F0C5E2}">
      <dgm:prSet custT="1"/>
      <dgm:spPr>
        <a:solidFill>
          <a:schemeClr val="tx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/>
            <a:t>б</a:t>
          </a:r>
          <a:r>
            <a:rPr lang="ru-RU" sz="2500" dirty="0" smtClean="0"/>
            <a:t>.2= 1 т </a:t>
          </a:r>
          <a:endParaRPr lang="ru-RU" sz="2500" dirty="0"/>
        </a:p>
      </dgm:t>
    </dgm:pt>
    <dgm:pt modelId="{AA59327D-BE2F-4359-9466-C530DE5522BD}" type="parTrans" cxnId="{8F9FF64D-1558-4568-9A6A-8353A3CF6A2D}">
      <dgm:prSet/>
      <dgm:spPr/>
      <dgm:t>
        <a:bodyPr/>
        <a:lstStyle/>
        <a:p>
          <a:endParaRPr lang="ru-RU"/>
        </a:p>
      </dgm:t>
    </dgm:pt>
    <dgm:pt modelId="{007C04DC-25EF-4C85-ADC6-4BB17EF6B732}" type="sibTrans" cxnId="{8F9FF64D-1558-4568-9A6A-8353A3CF6A2D}">
      <dgm:prSet/>
      <dgm:spPr/>
      <dgm:t>
        <a:bodyPr/>
        <a:lstStyle/>
        <a:p>
          <a:endParaRPr lang="ru-RU"/>
        </a:p>
      </dgm:t>
    </dgm:pt>
    <dgm:pt modelId="{24A57BBB-DA58-44AA-8023-0307195F7B1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/>
            <a:t>М</a:t>
          </a:r>
          <a:r>
            <a:rPr lang="ru-RU" sz="2400" dirty="0" smtClean="0"/>
            <a:t>.3= 1½ т     </a:t>
          </a:r>
          <a:endParaRPr lang="ru-RU" sz="2400" dirty="0"/>
        </a:p>
      </dgm:t>
    </dgm:pt>
    <dgm:pt modelId="{379774F6-BBE7-42AC-9CA6-821B084EA4A8}" type="parTrans" cxnId="{CCCD2C08-6406-4757-88CC-25107440FB28}">
      <dgm:prSet/>
      <dgm:spPr/>
      <dgm:t>
        <a:bodyPr/>
        <a:lstStyle/>
        <a:p>
          <a:endParaRPr lang="ru-RU"/>
        </a:p>
      </dgm:t>
    </dgm:pt>
    <dgm:pt modelId="{FBC9A2F4-F825-4806-B691-98683B195F51}" type="sibTrans" cxnId="{CCCD2C08-6406-4757-88CC-25107440FB28}">
      <dgm:prSet/>
      <dgm:spPr/>
      <dgm:t>
        <a:bodyPr/>
        <a:lstStyle/>
        <a:p>
          <a:endParaRPr lang="ru-RU"/>
        </a:p>
      </dgm:t>
    </dgm:pt>
    <dgm:pt modelId="{5FCBE6D3-A3AE-4B53-9F5C-615A44B676B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/>
            <a:t>б</a:t>
          </a:r>
          <a:r>
            <a:rPr lang="ru-RU" sz="2100" dirty="0" smtClean="0"/>
            <a:t>.6=4½ т</a:t>
          </a:r>
          <a:endParaRPr lang="ru-RU" sz="2100" dirty="0"/>
        </a:p>
      </dgm:t>
    </dgm:pt>
    <dgm:pt modelId="{CEFA015D-D7DA-436E-99B4-E2526BC73B17}" type="parTrans" cxnId="{1BE73C87-70DF-481F-889F-34240C172D63}">
      <dgm:prSet/>
      <dgm:spPr/>
      <dgm:t>
        <a:bodyPr/>
        <a:lstStyle/>
        <a:p>
          <a:endParaRPr lang="ru-RU"/>
        </a:p>
      </dgm:t>
    </dgm:pt>
    <dgm:pt modelId="{E839A2DB-6980-453D-A54C-7F26A494FAED}" type="sibTrans" cxnId="{1BE73C87-70DF-481F-889F-34240C172D63}">
      <dgm:prSet/>
      <dgm:spPr/>
      <dgm:t>
        <a:bodyPr/>
        <a:lstStyle/>
        <a:p>
          <a:endParaRPr lang="ru-RU"/>
        </a:p>
      </dgm:t>
    </dgm:pt>
    <dgm:pt modelId="{206032C4-912E-4F17-9A70-50414A843571}">
      <dgm:prSet custT="1"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/>
            <a:t>М</a:t>
          </a:r>
          <a:r>
            <a:rPr lang="ru-RU" sz="2300" dirty="0" smtClean="0"/>
            <a:t>.7=5 т</a:t>
          </a:r>
          <a:endParaRPr lang="ru-RU" sz="2300" dirty="0"/>
        </a:p>
      </dgm:t>
    </dgm:pt>
    <dgm:pt modelId="{97598349-EAFE-41B3-B631-9DBAC18CFC22}" type="parTrans" cxnId="{5B8DB067-0941-45A0-A789-BAF4B2AA4B8E}">
      <dgm:prSet/>
      <dgm:spPr/>
      <dgm:t>
        <a:bodyPr/>
        <a:lstStyle/>
        <a:p>
          <a:endParaRPr lang="ru-RU"/>
        </a:p>
      </dgm:t>
    </dgm:pt>
    <dgm:pt modelId="{9759FAED-E018-49A6-B565-ED15B890018E}" type="sibTrans" cxnId="{5B8DB067-0941-45A0-A789-BAF4B2AA4B8E}">
      <dgm:prSet/>
      <dgm:spPr/>
      <dgm:t>
        <a:bodyPr/>
        <a:lstStyle/>
        <a:p>
          <a:endParaRPr lang="ru-RU"/>
        </a:p>
      </dgm:t>
    </dgm:pt>
    <dgm:pt modelId="{FC096894-B1DF-4964-ACE1-D74ADD93BDE1}">
      <dgm:prSet custT="1"/>
      <dgm:spPr>
        <a:solidFill>
          <a:srgbClr val="FFCC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/>
            <a:t>б</a:t>
          </a:r>
          <a:r>
            <a:rPr lang="ru-RU" sz="2300" dirty="0" smtClean="0"/>
            <a:t>.7=5½ т</a:t>
          </a:r>
          <a:endParaRPr lang="ru-RU" sz="2300" dirty="0"/>
        </a:p>
      </dgm:t>
    </dgm:pt>
    <dgm:pt modelId="{85871A25-4190-4248-924F-6F7876FEFBCF}" type="parTrans" cxnId="{7BF92019-2E55-46A8-8EFD-C531538C773F}">
      <dgm:prSet/>
      <dgm:spPr/>
      <dgm:t>
        <a:bodyPr/>
        <a:lstStyle/>
        <a:p>
          <a:endParaRPr lang="ru-RU"/>
        </a:p>
      </dgm:t>
    </dgm:pt>
    <dgm:pt modelId="{B95443ED-7FA1-450B-9F68-54F7A5A2B978}" type="sibTrans" cxnId="{7BF92019-2E55-46A8-8EFD-C531538C773F}">
      <dgm:prSet/>
      <dgm:spPr/>
      <dgm:t>
        <a:bodyPr/>
        <a:lstStyle/>
        <a:p>
          <a:endParaRPr lang="ru-RU"/>
        </a:p>
      </dgm:t>
    </dgm:pt>
    <dgm:pt modelId="{CE53CBB0-06F7-4C73-BE19-6E16E0215BB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800" dirty="0" smtClean="0"/>
            <a:t>Ч</a:t>
          </a:r>
          <a:r>
            <a:rPr lang="ru-RU" sz="2300" dirty="0" smtClean="0"/>
            <a:t>.8=6 т</a:t>
          </a:r>
          <a:endParaRPr lang="ru-RU" sz="2300" dirty="0"/>
        </a:p>
      </dgm:t>
    </dgm:pt>
    <dgm:pt modelId="{72D4CD08-3B01-4CB0-842E-61A98C918D24}" type="parTrans" cxnId="{C7DFEA7F-AA12-48F9-AFCC-F715A2C78457}">
      <dgm:prSet/>
      <dgm:spPr/>
      <dgm:t>
        <a:bodyPr/>
        <a:lstStyle/>
        <a:p>
          <a:endParaRPr lang="ru-RU"/>
        </a:p>
      </dgm:t>
    </dgm:pt>
    <dgm:pt modelId="{2BED611A-F59E-426F-A6E3-CEC5C35C5F83}" type="sibTrans" cxnId="{C7DFEA7F-AA12-48F9-AFCC-F715A2C78457}">
      <dgm:prSet/>
      <dgm:spPr/>
      <dgm:t>
        <a:bodyPr/>
        <a:lstStyle/>
        <a:p>
          <a:endParaRPr lang="ru-RU"/>
        </a:p>
      </dgm:t>
    </dgm:pt>
    <dgm:pt modelId="{07E335E2-51A6-4E88-A7FF-6A17941754CB}" type="pres">
      <dgm:prSet presAssocID="{2355ACD6-0D5C-455C-AA7B-4B648503A4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C1E235-7B73-4E95-A254-05F8B5DF2B51}" type="pres">
      <dgm:prSet presAssocID="{9D831DC4-2E67-451C-BD35-781361F151FA}" presName="hierRoot1" presStyleCnt="0">
        <dgm:presLayoutVars>
          <dgm:hierBranch val="init"/>
        </dgm:presLayoutVars>
      </dgm:prSet>
      <dgm:spPr/>
    </dgm:pt>
    <dgm:pt modelId="{6B59AED2-E79E-4683-85B3-4F4E4C0B8B33}" type="pres">
      <dgm:prSet presAssocID="{9D831DC4-2E67-451C-BD35-781361F151FA}" presName="rootComposite1" presStyleCnt="0"/>
      <dgm:spPr/>
    </dgm:pt>
    <dgm:pt modelId="{AB3BCDC2-33C5-4738-8ED9-14D2D0DFE13B}" type="pres">
      <dgm:prSet presAssocID="{9D831DC4-2E67-451C-BD35-781361F151FA}" presName="rootText1" presStyleLbl="node0" presStyleIdx="0" presStyleCnt="2" custScaleX="162799" custScaleY="138250" custLinFactX="-100000" custLinFactNeighborX="-108045" custLinFactNeighborY="5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C6C352-51D4-440F-A56E-307F2EA61E67}" type="pres">
      <dgm:prSet presAssocID="{9D831DC4-2E67-451C-BD35-781361F151F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48882F9-3BA1-46FC-9280-AF49AD0F02AA}" type="pres">
      <dgm:prSet presAssocID="{9D831DC4-2E67-451C-BD35-781361F151FA}" presName="hierChild2" presStyleCnt="0"/>
      <dgm:spPr/>
    </dgm:pt>
    <dgm:pt modelId="{BB23DBF4-C1D5-4EDE-AB82-F513A78A9975}" type="pres">
      <dgm:prSet presAssocID="{1D77D888-0801-4E99-870B-BB32583C6E28}" presName="Name37" presStyleLbl="parChTrans1D2" presStyleIdx="0" presStyleCnt="7"/>
      <dgm:spPr/>
      <dgm:t>
        <a:bodyPr/>
        <a:lstStyle/>
        <a:p>
          <a:endParaRPr lang="ru-RU"/>
        </a:p>
      </dgm:t>
    </dgm:pt>
    <dgm:pt modelId="{71822B68-B3BA-4E31-B014-0F4285F32918}" type="pres">
      <dgm:prSet presAssocID="{C4504133-3E00-4923-9878-C156759BF56B}" presName="hierRoot2" presStyleCnt="0">
        <dgm:presLayoutVars>
          <dgm:hierBranch val="init"/>
        </dgm:presLayoutVars>
      </dgm:prSet>
      <dgm:spPr/>
    </dgm:pt>
    <dgm:pt modelId="{351F5768-E0D9-44B1-B035-42005B71D976}" type="pres">
      <dgm:prSet presAssocID="{C4504133-3E00-4923-9878-C156759BF56B}" presName="rootComposite" presStyleCnt="0"/>
      <dgm:spPr/>
    </dgm:pt>
    <dgm:pt modelId="{3E0B9C6D-CBE9-4604-8970-CDEF7E620284}" type="pres">
      <dgm:prSet presAssocID="{C4504133-3E00-4923-9878-C156759BF56B}" presName="rootText" presStyleLbl="node2" presStyleIdx="0" presStyleCnt="6" custScaleX="194594" custScaleY="151059" custLinFactY="37277" custLinFactNeighborX="2336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122A36-B853-42A0-B816-1B122E06034B}" type="pres">
      <dgm:prSet presAssocID="{C4504133-3E00-4923-9878-C156759BF56B}" presName="rootConnector" presStyleLbl="node2" presStyleIdx="0" presStyleCnt="6"/>
      <dgm:spPr/>
      <dgm:t>
        <a:bodyPr/>
        <a:lstStyle/>
        <a:p>
          <a:endParaRPr lang="ru-RU"/>
        </a:p>
      </dgm:t>
    </dgm:pt>
    <dgm:pt modelId="{4C94B00E-8E04-44FE-8BB6-23ABDA46ABDF}" type="pres">
      <dgm:prSet presAssocID="{C4504133-3E00-4923-9878-C156759BF56B}" presName="hierChild4" presStyleCnt="0"/>
      <dgm:spPr/>
    </dgm:pt>
    <dgm:pt modelId="{0EEAF392-CBC4-4AF3-96C1-BAAF62FF43AA}" type="pres">
      <dgm:prSet presAssocID="{C4504133-3E00-4923-9878-C156759BF56B}" presName="hierChild5" presStyleCnt="0"/>
      <dgm:spPr/>
    </dgm:pt>
    <dgm:pt modelId="{8B9A7882-5AAA-40A8-930C-A423FB142BCC}" type="pres">
      <dgm:prSet presAssocID="{AA59327D-BE2F-4359-9466-C530DE5522BD}" presName="Name37" presStyleLbl="parChTrans1D2" presStyleIdx="1" presStyleCnt="7"/>
      <dgm:spPr/>
      <dgm:t>
        <a:bodyPr/>
        <a:lstStyle/>
        <a:p>
          <a:endParaRPr lang="ru-RU"/>
        </a:p>
      </dgm:t>
    </dgm:pt>
    <dgm:pt modelId="{82B0E047-5BAB-41A6-906D-9CF8185D0D32}" type="pres">
      <dgm:prSet presAssocID="{4FDB8EF8-DB33-4707-A181-8DD117F0C5E2}" presName="hierRoot2" presStyleCnt="0">
        <dgm:presLayoutVars>
          <dgm:hierBranch val="init"/>
        </dgm:presLayoutVars>
      </dgm:prSet>
      <dgm:spPr/>
    </dgm:pt>
    <dgm:pt modelId="{0672035E-1365-49DB-9906-D4E6BA74F5DE}" type="pres">
      <dgm:prSet presAssocID="{4FDB8EF8-DB33-4707-A181-8DD117F0C5E2}" presName="rootComposite" presStyleCnt="0"/>
      <dgm:spPr/>
    </dgm:pt>
    <dgm:pt modelId="{66AF2FB9-77F4-4327-8FD3-CDD7F42E0E87}" type="pres">
      <dgm:prSet presAssocID="{4FDB8EF8-DB33-4707-A181-8DD117F0C5E2}" presName="rootText" presStyleLbl="node2" presStyleIdx="1" presStyleCnt="6" custScaleX="168556" custScaleY="146180" custLinFactX="-79245" custLinFactY="247842" custLinFactNeighborX="-100000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E154DE-7944-4495-BFAD-C0E9CD59839B}" type="pres">
      <dgm:prSet presAssocID="{4FDB8EF8-DB33-4707-A181-8DD117F0C5E2}" presName="rootConnector" presStyleLbl="node2" presStyleIdx="1" presStyleCnt="6"/>
      <dgm:spPr/>
      <dgm:t>
        <a:bodyPr/>
        <a:lstStyle/>
        <a:p>
          <a:endParaRPr lang="ru-RU"/>
        </a:p>
      </dgm:t>
    </dgm:pt>
    <dgm:pt modelId="{4AEDCE6E-E0B4-437F-B7B8-A5B808706E3F}" type="pres">
      <dgm:prSet presAssocID="{4FDB8EF8-DB33-4707-A181-8DD117F0C5E2}" presName="hierChild4" presStyleCnt="0"/>
      <dgm:spPr/>
    </dgm:pt>
    <dgm:pt modelId="{9CB9F389-56C5-46C1-B2D7-CA62F750AC12}" type="pres">
      <dgm:prSet presAssocID="{4FDB8EF8-DB33-4707-A181-8DD117F0C5E2}" presName="hierChild5" presStyleCnt="0"/>
      <dgm:spPr/>
    </dgm:pt>
    <dgm:pt modelId="{0EA2BDEF-65CC-437C-9868-ACA49D0910AC}" type="pres">
      <dgm:prSet presAssocID="{379774F6-BBE7-42AC-9CA6-821B084EA4A8}" presName="Name37" presStyleLbl="parChTrans1D2" presStyleIdx="2" presStyleCnt="7"/>
      <dgm:spPr/>
      <dgm:t>
        <a:bodyPr/>
        <a:lstStyle/>
        <a:p>
          <a:endParaRPr lang="ru-RU"/>
        </a:p>
      </dgm:t>
    </dgm:pt>
    <dgm:pt modelId="{5278268E-F787-468F-B793-E91D0059F5C2}" type="pres">
      <dgm:prSet presAssocID="{24A57BBB-DA58-44AA-8023-0307195F7B13}" presName="hierRoot2" presStyleCnt="0">
        <dgm:presLayoutVars>
          <dgm:hierBranch val="init"/>
        </dgm:presLayoutVars>
      </dgm:prSet>
      <dgm:spPr/>
    </dgm:pt>
    <dgm:pt modelId="{85C2DDE7-409C-403F-97BC-682F26C26233}" type="pres">
      <dgm:prSet presAssocID="{24A57BBB-DA58-44AA-8023-0307195F7B13}" presName="rootComposite" presStyleCnt="0"/>
      <dgm:spPr/>
    </dgm:pt>
    <dgm:pt modelId="{CCC4FAA6-4547-498C-98FB-72AA700E0DEF}" type="pres">
      <dgm:prSet presAssocID="{24A57BBB-DA58-44AA-8023-0307195F7B13}" presName="rootText" presStyleLbl="node2" presStyleIdx="2" presStyleCnt="6" custScaleX="220460" custScaleY="146180" custLinFactX="-61240" custLinFactNeighborX="-100000" custLinFactNeighborY="-340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434196-053A-4904-860A-4F7F51FFBBBE}" type="pres">
      <dgm:prSet presAssocID="{24A57BBB-DA58-44AA-8023-0307195F7B13}" presName="rootConnector" presStyleLbl="node2" presStyleIdx="2" presStyleCnt="6"/>
      <dgm:spPr/>
      <dgm:t>
        <a:bodyPr/>
        <a:lstStyle/>
        <a:p>
          <a:endParaRPr lang="ru-RU"/>
        </a:p>
      </dgm:t>
    </dgm:pt>
    <dgm:pt modelId="{A2866626-08E6-4791-B4F8-D55229D30F70}" type="pres">
      <dgm:prSet presAssocID="{24A57BBB-DA58-44AA-8023-0307195F7B13}" presName="hierChild4" presStyleCnt="0"/>
      <dgm:spPr/>
    </dgm:pt>
    <dgm:pt modelId="{8F9FCCB7-4658-47D1-9593-460741DCD948}" type="pres">
      <dgm:prSet presAssocID="{24A57BBB-DA58-44AA-8023-0307195F7B13}" presName="hierChild5" presStyleCnt="0"/>
      <dgm:spPr/>
    </dgm:pt>
    <dgm:pt modelId="{812CEFA1-1008-4B59-835E-E55D51CBE15A}" type="pres">
      <dgm:prSet presAssocID="{9D831DC4-2E67-451C-BD35-781361F151FA}" presName="hierChild3" presStyleCnt="0"/>
      <dgm:spPr/>
    </dgm:pt>
    <dgm:pt modelId="{ED99C938-F91D-46B5-8677-6B15C635D502}" type="pres">
      <dgm:prSet presAssocID="{F687AA86-D52D-4F7E-A3FB-39E031480038}" presName="hierRoot1" presStyleCnt="0">
        <dgm:presLayoutVars>
          <dgm:hierBranch val="init"/>
        </dgm:presLayoutVars>
      </dgm:prSet>
      <dgm:spPr/>
    </dgm:pt>
    <dgm:pt modelId="{2DDFC9FD-ED98-49E8-B663-BFC06913E469}" type="pres">
      <dgm:prSet presAssocID="{F687AA86-D52D-4F7E-A3FB-39E031480038}" presName="rootComposite1" presStyleCnt="0"/>
      <dgm:spPr/>
    </dgm:pt>
    <dgm:pt modelId="{E8AD4965-455E-4744-A73F-35104FA81095}" type="pres">
      <dgm:prSet presAssocID="{F687AA86-D52D-4F7E-A3FB-39E031480038}" presName="rootText1" presStyleLbl="node0" presStyleIdx="1" presStyleCnt="2" custScaleX="209698" custScaleY="153893" custLinFactX="-74606" custLinFactNeighborX="-100000" custLinFactNeighborY="-23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9B6FED-A665-414B-8A2C-FD7D71C822A1}" type="pres">
      <dgm:prSet presAssocID="{F687AA86-D52D-4F7E-A3FB-39E03148003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1CAEBE-4F28-4034-8519-50DB6916662F}" type="pres">
      <dgm:prSet presAssocID="{F687AA86-D52D-4F7E-A3FB-39E031480038}" presName="hierChild2" presStyleCnt="0"/>
      <dgm:spPr/>
    </dgm:pt>
    <dgm:pt modelId="{D49F9E0A-E23B-4175-B651-09E6735A17B6}" type="pres">
      <dgm:prSet presAssocID="{9ADF530C-5D00-44D5-920F-3CC5B81F256B}" presName="Name37" presStyleLbl="parChTrans1D2" presStyleIdx="3" presStyleCnt="7"/>
      <dgm:spPr/>
      <dgm:t>
        <a:bodyPr/>
        <a:lstStyle/>
        <a:p>
          <a:endParaRPr lang="ru-RU"/>
        </a:p>
      </dgm:t>
    </dgm:pt>
    <dgm:pt modelId="{5BD89B3E-781F-46AB-B74F-8CFDCAD810E7}" type="pres">
      <dgm:prSet presAssocID="{22AD41FF-BF56-4296-9041-723B22BC436A}" presName="hierRoot2" presStyleCnt="0">
        <dgm:presLayoutVars>
          <dgm:hierBranch val="init"/>
        </dgm:presLayoutVars>
      </dgm:prSet>
      <dgm:spPr/>
    </dgm:pt>
    <dgm:pt modelId="{566FCCAC-065A-42D5-A646-43F6DD4FFD1B}" type="pres">
      <dgm:prSet presAssocID="{22AD41FF-BF56-4296-9041-723B22BC436A}" presName="rootComposite" presStyleCnt="0"/>
      <dgm:spPr/>
    </dgm:pt>
    <dgm:pt modelId="{3F2B9DD2-C3D5-4E6C-B317-69C76442EF06}" type="pres">
      <dgm:prSet presAssocID="{22AD41FF-BF56-4296-9041-723B22BC436A}" presName="rootText" presStyleLbl="node2" presStyleIdx="3" presStyleCnt="6" custScaleX="242671" custScaleY="169957" custLinFactNeighborX="38983" custLinFactNeighborY="-40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0E2DC8-BB6D-42C3-8818-EDB799CAC730}" type="pres">
      <dgm:prSet presAssocID="{22AD41FF-BF56-4296-9041-723B22BC436A}" presName="rootConnector" presStyleLbl="node2" presStyleIdx="3" presStyleCnt="6"/>
      <dgm:spPr/>
      <dgm:t>
        <a:bodyPr/>
        <a:lstStyle/>
        <a:p>
          <a:endParaRPr lang="ru-RU"/>
        </a:p>
      </dgm:t>
    </dgm:pt>
    <dgm:pt modelId="{66FD1527-86BE-4CCC-85DE-33A0F2F2E314}" type="pres">
      <dgm:prSet presAssocID="{22AD41FF-BF56-4296-9041-723B22BC436A}" presName="hierChild4" presStyleCnt="0"/>
      <dgm:spPr/>
    </dgm:pt>
    <dgm:pt modelId="{0399DD4F-3EC0-4114-81A0-C7E291481283}" type="pres">
      <dgm:prSet presAssocID="{22AD41FF-BF56-4296-9041-723B22BC436A}" presName="hierChild5" presStyleCnt="0"/>
      <dgm:spPr/>
    </dgm:pt>
    <dgm:pt modelId="{F595FF5B-1CBB-45BB-A62E-BBC785765DCF}" type="pres">
      <dgm:prSet presAssocID="{9DABA056-A9D4-4939-B0AD-84BBC0B3B4C0}" presName="Name37" presStyleLbl="parChTrans1D2" presStyleIdx="4" presStyleCnt="7"/>
      <dgm:spPr/>
      <dgm:t>
        <a:bodyPr/>
        <a:lstStyle/>
        <a:p>
          <a:endParaRPr lang="ru-RU"/>
        </a:p>
      </dgm:t>
    </dgm:pt>
    <dgm:pt modelId="{B6E00D8F-F533-4116-B7A2-013090BA3240}" type="pres">
      <dgm:prSet presAssocID="{45A233D3-59F5-4AE9-8AC6-080E16727FD8}" presName="hierRoot2" presStyleCnt="0">
        <dgm:presLayoutVars>
          <dgm:hierBranch val="init"/>
        </dgm:presLayoutVars>
      </dgm:prSet>
      <dgm:spPr/>
    </dgm:pt>
    <dgm:pt modelId="{AA830023-EDAF-4028-95E3-430B30C2B1F0}" type="pres">
      <dgm:prSet presAssocID="{45A233D3-59F5-4AE9-8AC6-080E16727FD8}" presName="rootComposite" presStyleCnt="0"/>
      <dgm:spPr/>
    </dgm:pt>
    <dgm:pt modelId="{A37B7BFA-709D-41ED-8780-D640DCB45FA3}" type="pres">
      <dgm:prSet presAssocID="{45A233D3-59F5-4AE9-8AC6-080E16727FD8}" presName="rootText" presStyleLbl="node2" presStyleIdx="4" presStyleCnt="6" custScaleX="196144" custScaleY="184352" custLinFactX="-100000" custLinFactY="122945" custLinFactNeighborX="-112565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6AEA82-35F2-4264-BD0D-A24EA569E2CF}" type="pres">
      <dgm:prSet presAssocID="{45A233D3-59F5-4AE9-8AC6-080E16727FD8}" presName="rootConnector" presStyleLbl="node2" presStyleIdx="4" presStyleCnt="6"/>
      <dgm:spPr/>
      <dgm:t>
        <a:bodyPr/>
        <a:lstStyle/>
        <a:p>
          <a:endParaRPr lang="ru-RU"/>
        </a:p>
      </dgm:t>
    </dgm:pt>
    <dgm:pt modelId="{E485BBE0-2CB0-43B5-ABBB-275EDCB89032}" type="pres">
      <dgm:prSet presAssocID="{45A233D3-59F5-4AE9-8AC6-080E16727FD8}" presName="hierChild4" presStyleCnt="0"/>
      <dgm:spPr/>
    </dgm:pt>
    <dgm:pt modelId="{47176CFA-28F7-48AA-88B4-880397829046}" type="pres">
      <dgm:prSet presAssocID="{45A233D3-59F5-4AE9-8AC6-080E16727FD8}" presName="hierChild5" presStyleCnt="0"/>
      <dgm:spPr/>
    </dgm:pt>
    <dgm:pt modelId="{C5D884AF-4064-4E34-BCB2-8F6F2A17FF59}" type="pres">
      <dgm:prSet presAssocID="{9F7DCAA4-78A5-4FFF-88DF-847CFD22C599}" presName="Name37" presStyleLbl="parChTrans1D2" presStyleIdx="5" presStyleCnt="7"/>
      <dgm:spPr/>
      <dgm:t>
        <a:bodyPr/>
        <a:lstStyle/>
        <a:p>
          <a:endParaRPr lang="ru-RU"/>
        </a:p>
      </dgm:t>
    </dgm:pt>
    <dgm:pt modelId="{6BDEFD8E-274B-4C12-8691-8C7FF9C2F6A6}" type="pres">
      <dgm:prSet presAssocID="{458F939B-D687-43F8-9CE2-F8C28C42F9FA}" presName="hierRoot2" presStyleCnt="0">
        <dgm:presLayoutVars>
          <dgm:hierBranch val="init"/>
        </dgm:presLayoutVars>
      </dgm:prSet>
      <dgm:spPr/>
    </dgm:pt>
    <dgm:pt modelId="{14CFB484-C2CC-475C-9D45-C018FF5A4FFE}" type="pres">
      <dgm:prSet presAssocID="{458F939B-D687-43F8-9CE2-F8C28C42F9FA}" presName="rootComposite" presStyleCnt="0"/>
      <dgm:spPr/>
    </dgm:pt>
    <dgm:pt modelId="{D9FC2670-B358-4BB8-A2B9-4B3BBF6653AD}" type="pres">
      <dgm:prSet presAssocID="{458F939B-D687-43F8-9CE2-F8C28C42F9FA}" presName="rootText" presStyleLbl="node2" presStyleIdx="5" presStyleCnt="6" custScaleX="180306" custScaleY="160751" custLinFactX="-38761" custLinFactY="-100000" custLinFactNeighborX="-100000" custLinFactNeighborY="-1589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95718E-B35E-4BEF-AFDA-01F5ACBB17C4}" type="pres">
      <dgm:prSet presAssocID="{458F939B-D687-43F8-9CE2-F8C28C42F9FA}" presName="rootConnector" presStyleLbl="node2" presStyleIdx="5" presStyleCnt="6"/>
      <dgm:spPr/>
      <dgm:t>
        <a:bodyPr/>
        <a:lstStyle/>
        <a:p>
          <a:endParaRPr lang="ru-RU"/>
        </a:p>
      </dgm:t>
    </dgm:pt>
    <dgm:pt modelId="{9846B19F-34AD-4A3E-AC33-5B8A1D1AE821}" type="pres">
      <dgm:prSet presAssocID="{458F939B-D687-43F8-9CE2-F8C28C42F9FA}" presName="hierChild4" presStyleCnt="0"/>
      <dgm:spPr/>
    </dgm:pt>
    <dgm:pt modelId="{9AED178D-1711-4E5E-845B-B228949641FA}" type="pres">
      <dgm:prSet presAssocID="{CEFA015D-D7DA-436E-99B4-E2526BC73B17}" presName="Name37" presStyleLbl="parChTrans1D3" presStyleIdx="0" presStyleCnt="3"/>
      <dgm:spPr/>
      <dgm:t>
        <a:bodyPr/>
        <a:lstStyle/>
        <a:p>
          <a:endParaRPr lang="ru-RU"/>
        </a:p>
      </dgm:t>
    </dgm:pt>
    <dgm:pt modelId="{F34A6C4E-C444-4AD0-A712-91F6AD7A3B6B}" type="pres">
      <dgm:prSet presAssocID="{5FCBE6D3-A3AE-4B53-9F5C-615A44B676BF}" presName="hierRoot2" presStyleCnt="0">
        <dgm:presLayoutVars>
          <dgm:hierBranch val="init"/>
        </dgm:presLayoutVars>
      </dgm:prSet>
      <dgm:spPr/>
    </dgm:pt>
    <dgm:pt modelId="{990B7CCD-ABD4-43E0-9983-DA178B6A1FC4}" type="pres">
      <dgm:prSet presAssocID="{5FCBE6D3-A3AE-4B53-9F5C-615A44B676BF}" presName="rootComposite" presStyleCnt="0"/>
      <dgm:spPr/>
    </dgm:pt>
    <dgm:pt modelId="{3EEA4936-7964-4B03-AD2B-D63C11F64D0D}" type="pres">
      <dgm:prSet presAssocID="{5FCBE6D3-A3AE-4B53-9F5C-615A44B676BF}" presName="rootText" presStyleLbl="node3" presStyleIdx="0" presStyleCnt="3" custScaleX="184795" custScaleY="181218" custLinFactNeighborX="81883" custLinFactNeighborY="-257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40C3F3-2793-484C-A819-0B49F86CF55C}" type="pres">
      <dgm:prSet presAssocID="{5FCBE6D3-A3AE-4B53-9F5C-615A44B676BF}" presName="rootConnector" presStyleLbl="node3" presStyleIdx="0" presStyleCnt="3"/>
      <dgm:spPr/>
      <dgm:t>
        <a:bodyPr/>
        <a:lstStyle/>
        <a:p>
          <a:endParaRPr lang="ru-RU"/>
        </a:p>
      </dgm:t>
    </dgm:pt>
    <dgm:pt modelId="{EBCBC535-D67D-4F3E-8319-ABA80FA8C1C5}" type="pres">
      <dgm:prSet presAssocID="{5FCBE6D3-A3AE-4B53-9F5C-615A44B676BF}" presName="hierChild4" presStyleCnt="0"/>
      <dgm:spPr/>
    </dgm:pt>
    <dgm:pt modelId="{BB706FB1-CDDD-4C4D-94E5-64F5D4B8D36C}" type="pres">
      <dgm:prSet presAssocID="{72D4CD08-3B01-4CB0-842E-61A98C918D24}" presName="Name37" presStyleLbl="parChTrans1D4" presStyleIdx="0" presStyleCnt="1"/>
      <dgm:spPr/>
      <dgm:t>
        <a:bodyPr/>
        <a:lstStyle/>
        <a:p>
          <a:endParaRPr lang="ru-RU"/>
        </a:p>
      </dgm:t>
    </dgm:pt>
    <dgm:pt modelId="{FEA88C7D-F263-4B96-8A0D-E04319C487E6}" type="pres">
      <dgm:prSet presAssocID="{CE53CBB0-06F7-4C73-BE19-6E16E0215BBD}" presName="hierRoot2" presStyleCnt="0">
        <dgm:presLayoutVars>
          <dgm:hierBranch val="init"/>
        </dgm:presLayoutVars>
      </dgm:prSet>
      <dgm:spPr/>
    </dgm:pt>
    <dgm:pt modelId="{69ED7E89-0CAB-4058-AB0C-D896098BF7CB}" type="pres">
      <dgm:prSet presAssocID="{CE53CBB0-06F7-4C73-BE19-6E16E0215BBD}" presName="rootComposite" presStyleCnt="0"/>
      <dgm:spPr/>
    </dgm:pt>
    <dgm:pt modelId="{21774EAA-ED01-4F92-8C62-8991F8719B0F}" type="pres">
      <dgm:prSet presAssocID="{CE53CBB0-06F7-4C73-BE19-6E16E0215BBD}" presName="rootText" presStyleLbl="node4" presStyleIdx="0" presStyleCnt="1" custScaleX="220077" custScaleY="140155" custLinFactX="100000" custLinFactNeighborX="197136" custLinFactNeighborY="-545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2D447C-A6DD-4522-9D86-EA59FE013CB7}" type="pres">
      <dgm:prSet presAssocID="{CE53CBB0-06F7-4C73-BE19-6E16E0215BBD}" presName="rootConnector" presStyleLbl="node4" presStyleIdx="0" presStyleCnt="1"/>
      <dgm:spPr/>
      <dgm:t>
        <a:bodyPr/>
        <a:lstStyle/>
        <a:p>
          <a:endParaRPr lang="ru-RU"/>
        </a:p>
      </dgm:t>
    </dgm:pt>
    <dgm:pt modelId="{B580C6DA-5336-4D2E-8A4B-1F5F05B6A292}" type="pres">
      <dgm:prSet presAssocID="{CE53CBB0-06F7-4C73-BE19-6E16E0215BBD}" presName="hierChild4" presStyleCnt="0"/>
      <dgm:spPr/>
    </dgm:pt>
    <dgm:pt modelId="{CA81F062-228D-4E0B-BA3E-9B1D6900751D}" type="pres">
      <dgm:prSet presAssocID="{CE53CBB0-06F7-4C73-BE19-6E16E0215BBD}" presName="hierChild5" presStyleCnt="0"/>
      <dgm:spPr/>
    </dgm:pt>
    <dgm:pt modelId="{11BC3AFA-58D5-49D3-93FF-F382721A959B}" type="pres">
      <dgm:prSet presAssocID="{5FCBE6D3-A3AE-4B53-9F5C-615A44B676BF}" presName="hierChild5" presStyleCnt="0"/>
      <dgm:spPr/>
    </dgm:pt>
    <dgm:pt modelId="{C0A6179A-C33A-4185-82E9-C227115BE01C}" type="pres">
      <dgm:prSet presAssocID="{97598349-EAFE-41B3-B631-9DBAC18CFC22}" presName="Name37" presStyleLbl="parChTrans1D3" presStyleIdx="1" presStyleCnt="3"/>
      <dgm:spPr/>
      <dgm:t>
        <a:bodyPr/>
        <a:lstStyle/>
        <a:p>
          <a:endParaRPr lang="ru-RU"/>
        </a:p>
      </dgm:t>
    </dgm:pt>
    <dgm:pt modelId="{4AF0DDCA-20BC-4C36-A3B5-4405623A7A33}" type="pres">
      <dgm:prSet presAssocID="{206032C4-912E-4F17-9A70-50414A843571}" presName="hierRoot2" presStyleCnt="0">
        <dgm:presLayoutVars>
          <dgm:hierBranch val="init"/>
        </dgm:presLayoutVars>
      </dgm:prSet>
      <dgm:spPr/>
    </dgm:pt>
    <dgm:pt modelId="{F0506751-7D98-4B98-BA2B-3B190ED7FE72}" type="pres">
      <dgm:prSet presAssocID="{206032C4-912E-4F17-9A70-50414A843571}" presName="rootComposite" presStyleCnt="0"/>
      <dgm:spPr/>
    </dgm:pt>
    <dgm:pt modelId="{70C84AA7-9DC0-4FE6-B769-6295BE3F37B3}" type="pres">
      <dgm:prSet presAssocID="{206032C4-912E-4F17-9A70-50414A843571}" presName="rootText" presStyleLbl="node3" presStyleIdx="1" presStyleCnt="3" custScaleX="168430" custScaleY="143847" custLinFactX="62451" custLinFactY="-300000" custLinFactNeighborX="100000" custLinFactNeighborY="-3071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FC6B29-3D01-4000-A954-B75EC8865B3D}" type="pres">
      <dgm:prSet presAssocID="{206032C4-912E-4F17-9A70-50414A843571}" presName="rootConnector" presStyleLbl="node3" presStyleIdx="1" presStyleCnt="3"/>
      <dgm:spPr/>
      <dgm:t>
        <a:bodyPr/>
        <a:lstStyle/>
        <a:p>
          <a:endParaRPr lang="ru-RU"/>
        </a:p>
      </dgm:t>
    </dgm:pt>
    <dgm:pt modelId="{77CF5538-EF2E-4C1E-97B9-3077B67ED278}" type="pres">
      <dgm:prSet presAssocID="{206032C4-912E-4F17-9A70-50414A843571}" presName="hierChild4" presStyleCnt="0"/>
      <dgm:spPr/>
    </dgm:pt>
    <dgm:pt modelId="{825B5EE9-C7C1-4015-BB2A-344D0B70A400}" type="pres">
      <dgm:prSet presAssocID="{206032C4-912E-4F17-9A70-50414A843571}" presName="hierChild5" presStyleCnt="0"/>
      <dgm:spPr/>
    </dgm:pt>
    <dgm:pt modelId="{338C3363-5E3C-4A12-A8F0-6664E0A29701}" type="pres">
      <dgm:prSet presAssocID="{85871A25-4190-4248-924F-6F7876FEFBCF}" presName="Name37" presStyleLbl="parChTrans1D3" presStyleIdx="2" presStyleCnt="3"/>
      <dgm:spPr/>
      <dgm:t>
        <a:bodyPr/>
        <a:lstStyle/>
        <a:p>
          <a:endParaRPr lang="ru-RU"/>
        </a:p>
      </dgm:t>
    </dgm:pt>
    <dgm:pt modelId="{99CB627C-3CF3-494F-B995-630F47C87CE3}" type="pres">
      <dgm:prSet presAssocID="{FC096894-B1DF-4964-ACE1-D74ADD93BDE1}" presName="hierRoot2" presStyleCnt="0">
        <dgm:presLayoutVars>
          <dgm:hierBranch val="init"/>
        </dgm:presLayoutVars>
      </dgm:prSet>
      <dgm:spPr/>
    </dgm:pt>
    <dgm:pt modelId="{E562CE4B-2852-4CA0-ADA7-E56C35610457}" type="pres">
      <dgm:prSet presAssocID="{FC096894-B1DF-4964-ACE1-D74ADD93BDE1}" presName="rootComposite" presStyleCnt="0"/>
      <dgm:spPr/>
    </dgm:pt>
    <dgm:pt modelId="{5BE2ABF8-7FDB-4FAC-87D8-D0EF75F8D3E8}" type="pres">
      <dgm:prSet presAssocID="{FC096894-B1DF-4964-ACE1-D74ADD93BDE1}" presName="rootText" presStyleLbl="node3" presStyleIdx="2" presStyleCnt="3" custScaleX="217200" custScaleY="149239" custLinFactY="-100000" custLinFactNeighborX="-51224" custLinFactNeighborY="-119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E9263-AC7E-4E81-98E7-89E1E3D715F5}" type="pres">
      <dgm:prSet presAssocID="{FC096894-B1DF-4964-ACE1-D74ADD93BDE1}" presName="rootConnector" presStyleLbl="node3" presStyleIdx="2" presStyleCnt="3"/>
      <dgm:spPr/>
      <dgm:t>
        <a:bodyPr/>
        <a:lstStyle/>
        <a:p>
          <a:endParaRPr lang="ru-RU"/>
        </a:p>
      </dgm:t>
    </dgm:pt>
    <dgm:pt modelId="{B0701C6C-4811-4F9A-8D16-64D2CC00E212}" type="pres">
      <dgm:prSet presAssocID="{FC096894-B1DF-4964-ACE1-D74ADD93BDE1}" presName="hierChild4" presStyleCnt="0"/>
      <dgm:spPr/>
    </dgm:pt>
    <dgm:pt modelId="{D0A60C93-0198-4192-81A3-FA718600B196}" type="pres">
      <dgm:prSet presAssocID="{FC096894-B1DF-4964-ACE1-D74ADD93BDE1}" presName="hierChild5" presStyleCnt="0"/>
      <dgm:spPr/>
    </dgm:pt>
    <dgm:pt modelId="{6403EB2F-8090-45D8-AAEF-ACDB311D7DE1}" type="pres">
      <dgm:prSet presAssocID="{458F939B-D687-43F8-9CE2-F8C28C42F9FA}" presName="hierChild5" presStyleCnt="0"/>
      <dgm:spPr/>
    </dgm:pt>
    <dgm:pt modelId="{552E2372-9965-4B48-9637-C33661AA9C96}" type="pres">
      <dgm:prSet presAssocID="{F687AA86-D52D-4F7E-A3FB-39E031480038}" presName="hierChild3" presStyleCnt="0"/>
      <dgm:spPr/>
    </dgm:pt>
    <dgm:pt modelId="{239EEFBF-4C77-487C-BDE7-46DC3D5E50E6}" type="pres">
      <dgm:prSet presAssocID="{D46ECF7B-AC56-4730-ACD0-C197FBD5C202}" presName="Name111" presStyleLbl="parChTrans1D2" presStyleIdx="6" presStyleCnt="7"/>
      <dgm:spPr/>
      <dgm:t>
        <a:bodyPr/>
        <a:lstStyle/>
        <a:p>
          <a:endParaRPr lang="ru-RU"/>
        </a:p>
      </dgm:t>
    </dgm:pt>
    <dgm:pt modelId="{844A75A8-F036-4889-9BD8-DF60C0580745}" type="pres">
      <dgm:prSet presAssocID="{3D689274-C059-4ACA-8F87-0E443EC91A75}" presName="hierRoot3" presStyleCnt="0">
        <dgm:presLayoutVars>
          <dgm:hierBranch val="init"/>
        </dgm:presLayoutVars>
      </dgm:prSet>
      <dgm:spPr/>
    </dgm:pt>
    <dgm:pt modelId="{171CD746-2416-4506-AB66-DCBF71EF712A}" type="pres">
      <dgm:prSet presAssocID="{3D689274-C059-4ACA-8F87-0E443EC91A75}" presName="rootComposite3" presStyleCnt="0"/>
      <dgm:spPr/>
    </dgm:pt>
    <dgm:pt modelId="{FBDF379D-383E-4463-AD0A-03D676028F5F}" type="pres">
      <dgm:prSet presAssocID="{3D689274-C059-4ACA-8F87-0E443EC91A75}" presName="rootText3" presStyleLbl="asst1" presStyleIdx="0" presStyleCnt="1" custScaleX="192099" custScaleY="167254" custLinFactX="-190983" custLinFactY="162480" custLinFactNeighborX="-200000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31906C-87F5-4C40-9B35-94FBC1749905}" type="pres">
      <dgm:prSet presAssocID="{3D689274-C059-4ACA-8F87-0E443EC91A75}" presName="rootConnector3" presStyleLbl="asst1" presStyleIdx="0" presStyleCnt="1"/>
      <dgm:spPr/>
      <dgm:t>
        <a:bodyPr/>
        <a:lstStyle/>
        <a:p>
          <a:endParaRPr lang="ru-RU"/>
        </a:p>
      </dgm:t>
    </dgm:pt>
    <dgm:pt modelId="{E2CEEEC3-B5A4-4180-98E1-AECF4E8FC16F}" type="pres">
      <dgm:prSet presAssocID="{3D689274-C059-4ACA-8F87-0E443EC91A75}" presName="hierChild6" presStyleCnt="0"/>
      <dgm:spPr/>
    </dgm:pt>
    <dgm:pt modelId="{9ECA9C7E-06C7-4870-B682-D4BAC46E629E}" type="pres">
      <dgm:prSet presAssocID="{3D689274-C059-4ACA-8F87-0E443EC91A75}" presName="hierChild7" presStyleCnt="0"/>
      <dgm:spPr/>
    </dgm:pt>
  </dgm:ptLst>
  <dgm:cxnLst>
    <dgm:cxn modelId="{D6451F8A-6FD8-4BE0-B6C0-162099F9BBCB}" srcId="{F687AA86-D52D-4F7E-A3FB-39E031480038}" destId="{22AD41FF-BF56-4296-9041-723B22BC436A}" srcOrd="1" destOrd="0" parTransId="{9ADF530C-5D00-44D5-920F-3CC5B81F256B}" sibTransId="{7C3C93BD-40E7-40BD-9F4E-ECECFF4CE7E1}"/>
    <dgm:cxn modelId="{17A5221F-B125-40D2-ABAE-3EF2833A5AB9}" type="presOf" srcId="{24A57BBB-DA58-44AA-8023-0307195F7B13}" destId="{CCC4FAA6-4547-498C-98FB-72AA700E0DEF}" srcOrd="0" destOrd="0" presId="urn:microsoft.com/office/officeart/2005/8/layout/orgChart1"/>
    <dgm:cxn modelId="{CCCD2C08-6406-4757-88CC-25107440FB28}" srcId="{9D831DC4-2E67-451C-BD35-781361F151FA}" destId="{24A57BBB-DA58-44AA-8023-0307195F7B13}" srcOrd="2" destOrd="0" parTransId="{379774F6-BBE7-42AC-9CA6-821B084EA4A8}" sibTransId="{FBC9A2F4-F825-4806-B691-98683B195F51}"/>
    <dgm:cxn modelId="{A3E8F7EC-B6CE-453A-879C-A8FCA65E3CF5}" type="presOf" srcId="{FC096894-B1DF-4964-ACE1-D74ADD93BDE1}" destId="{5BE2ABF8-7FDB-4FAC-87D8-D0EF75F8D3E8}" srcOrd="0" destOrd="0" presId="urn:microsoft.com/office/officeart/2005/8/layout/orgChart1"/>
    <dgm:cxn modelId="{BAC715B7-8B42-4E44-9EA8-51F92B21B751}" srcId="{F687AA86-D52D-4F7E-A3FB-39E031480038}" destId="{45A233D3-59F5-4AE9-8AC6-080E16727FD8}" srcOrd="2" destOrd="0" parTransId="{9DABA056-A9D4-4939-B0AD-84BBC0B3B4C0}" sibTransId="{7E1CED0B-0898-483B-8C26-7BA05DDD05A4}"/>
    <dgm:cxn modelId="{20303807-F262-4933-9CEF-1B7BC6C9FD0A}" srcId="{9D831DC4-2E67-451C-BD35-781361F151FA}" destId="{C4504133-3E00-4923-9878-C156759BF56B}" srcOrd="0" destOrd="0" parTransId="{1D77D888-0801-4E99-870B-BB32583C6E28}" sibTransId="{C306E695-C551-434A-B0C1-B32223EB35D7}"/>
    <dgm:cxn modelId="{07C5638F-C89E-4E8B-BAB1-0D45783E26B7}" type="presOf" srcId="{C4504133-3E00-4923-9878-C156759BF56B}" destId="{18122A36-B853-42A0-B816-1B122E06034B}" srcOrd="1" destOrd="0" presId="urn:microsoft.com/office/officeart/2005/8/layout/orgChart1"/>
    <dgm:cxn modelId="{614CFC97-698D-478D-9CBE-409FD206524A}" type="presOf" srcId="{85871A25-4190-4248-924F-6F7876FEFBCF}" destId="{338C3363-5E3C-4A12-A8F0-6664E0A29701}" srcOrd="0" destOrd="0" presId="urn:microsoft.com/office/officeart/2005/8/layout/orgChart1"/>
    <dgm:cxn modelId="{C9FD311E-C33A-40E6-A5BB-8182F2C47B6B}" type="presOf" srcId="{F687AA86-D52D-4F7E-A3FB-39E031480038}" destId="{E8AD4965-455E-4744-A73F-35104FA81095}" srcOrd="0" destOrd="0" presId="urn:microsoft.com/office/officeart/2005/8/layout/orgChart1"/>
    <dgm:cxn modelId="{5112E506-CAFC-4F5F-A7AF-7943CC2E6C5C}" type="presOf" srcId="{379774F6-BBE7-42AC-9CA6-821B084EA4A8}" destId="{0EA2BDEF-65CC-437C-9868-ACA49D0910AC}" srcOrd="0" destOrd="0" presId="urn:microsoft.com/office/officeart/2005/8/layout/orgChart1"/>
    <dgm:cxn modelId="{BE2A5786-2280-4D9D-B49D-7DD59B6EF4E8}" type="presOf" srcId="{5FCBE6D3-A3AE-4B53-9F5C-615A44B676BF}" destId="{3EEA4936-7964-4B03-AD2B-D63C11F64D0D}" srcOrd="0" destOrd="0" presId="urn:microsoft.com/office/officeart/2005/8/layout/orgChart1"/>
    <dgm:cxn modelId="{1BE73C87-70DF-481F-889F-34240C172D63}" srcId="{458F939B-D687-43F8-9CE2-F8C28C42F9FA}" destId="{5FCBE6D3-A3AE-4B53-9F5C-615A44B676BF}" srcOrd="0" destOrd="0" parTransId="{CEFA015D-D7DA-436E-99B4-E2526BC73B17}" sibTransId="{E839A2DB-6980-453D-A54C-7F26A494FAED}"/>
    <dgm:cxn modelId="{3F98F2C8-9BBE-45B6-ABB1-CAEE4D3F8774}" type="presOf" srcId="{5FCBE6D3-A3AE-4B53-9F5C-615A44B676BF}" destId="{6A40C3F3-2793-484C-A819-0B49F86CF55C}" srcOrd="1" destOrd="0" presId="urn:microsoft.com/office/officeart/2005/8/layout/orgChart1"/>
    <dgm:cxn modelId="{C7DFEA7F-AA12-48F9-AFCC-F715A2C78457}" srcId="{5FCBE6D3-A3AE-4B53-9F5C-615A44B676BF}" destId="{CE53CBB0-06F7-4C73-BE19-6E16E0215BBD}" srcOrd="0" destOrd="0" parTransId="{72D4CD08-3B01-4CB0-842E-61A98C918D24}" sibTransId="{2BED611A-F59E-426F-A6E3-CEC5C35C5F83}"/>
    <dgm:cxn modelId="{61CF5000-0AB8-4215-B847-AFCC88978C4B}" type="presOf" srcId="{24A57BBB-DA58-44AA-8023-0307195F7B13}" destId="{86434196-053A-4904-860A-4F7F51FFBBBE}" srcOrd="1" destOrd="0" presId="urn:microsoft.com/office/officeart/2005/8/layout/orgChart1"/>
    <dgm:cxn modelId="{814C668E-EA8A-46C1-9912-02A0812A2E22}" type="presOf" srcId="{72D4CD08-3B01-4CB0-842E-61A98C918D24}" destId="{BB706FB1-CDDD-4C4D-94E5-64F5D4B8D36C}" srcOrd="0" destOrd="0" presId="urn:microsoft.com/office/officeart/2005/8/layout/orgChart1"/>
    <dgm:cxn modelId="{77263F47-59C2-43BF-9505-1C1A24DF2EB6}" type="presOf" srcId="{45A233D3-59F5-4AE9-8AC6-080E16727FD8}" destId="{506AEA82-35F2-4264-BD0D-A24EA569E2CF}" srcOrd="1" destOrd="0" presId="urn:microsoft.com/office/officeart/2005/8/layout/orgChart1"/>
    <dgm:cxn modelId="{FE25780F-1D56-4D82-A76D-9D482F448652}" type="presOf" srcId="{206032C4-912E-4F17-9A70-50414A843571}" destId="{9DFC6B29-3D01-4000-A954-B75EC8865B3D}" srcOrd="1" destOrd="0" presId="urn:microsoft.com/office/officeart/2005/8/layout/orgChart1"/>
    <dgm:cxn modelId="{D4F02E31-7409-4E0F-9A54-FC7A517E36E3}" srcId="{F687AA86-D52D-4F7E-A3FB-39E031480038}" destId="{3D689274-C059-4ACA-8F87-0E443EC91A75}" srcOrd="0" destOrd="0" parTransId="{D46ECF7B-AC56-4730-ACD0-C197FBD5C202}" sibTransId="{DFA0A6E4-8C39-4EC8-93FD-D2D57E2E938E}"/>
    <dgm:cxn modelId="{1AF13641-DC39-4182-B064-3FCCC589F615}" type="presOf" srcId="{CE53CBB0-06F7-4C73-BE19-6E16E0215BBD}" destId="{F82D447C-A6DD-4522-9D86-EA59FE013CB7}" srcOrd="1" destOrd="0" presId="urn:microsoft.com/office/officeart/2005/8/layout/orgChart1"/>
    <dgm:cxn modelId="{5AA89D7A-427F-4BF6-AA58-CAD378161A8B}" type="presOf" srcId="{C4504133-3E00-4923-9878-C156759BF56B}" destId="{3E0B9C6D-CBE9-4604-8970-CDEF7E620284}" srcOrd="0" destOrd="0" presId="urn:microsoft.com/office/officeart/2005/8/layout/orgChart1"/>
    <dgm:cxn modelId="{A0DDCB7C-1C9E-43AA-BDE3-961C28740206}" srcId="{F687AA86-D52D-4F7E-A3FB-39E031480038}" destId="{458F939B-D687-43F8-9CE2-F8C28C42F9FA}" srcOrd="3" destOrd="0" parTransId="{9F7DCAA4-78A5-4FFF-88DF-847CFD22C599}" sibTransId="{6A9F912C-963B-4C6D-9289-D87D73D6B4B1}"/>
    <dgm:cxn modelId="{6FAB54D1-B2F0-4D06-B65A-47661CAD3BDA}" type="presOf" srcId="{9DABA056-A9D4-4939-B0AD-84BBC0B3B4C0}" destId="{F595FF5B-1CBB-45BB-A62E-BBC785765DCF}" srcOrd="0" destOrd="0" presId="urn:microsoft.com/office/officeart/2005/8/layout/orgChart1"/>
    <dgm:cxn modelId="{F9D81AB8-E3F4-4BD1-BD7D-19483711930A}" type="presOf" srcId="{45A233D3-59F5-4AE9-8AC6-080E16727FD8}" destId="{A37B7BFA-709D-41ED-8780-D640DCB45FA3}" srcOrd="0" destOrd="0" presId="urn:microsoft.com/office/officeart/2005/8/layout/orgChart1"/>
    <dgm:cxn modelId="{209507AA-11D0-4FEB-A4B4-9A26295D662F}" type="presOf" srcId="{AA59327D-BE2F-4359-9466-C530DE5522BD}" destId="{8B9A7882-5AAA-40A8-930C-A423FB142BCC}" srcOrd="0" destOrd="0" presId="urn:microsoft.com/office/officeart/2005/8/layout/orgChart1"/>
    <dgm:cxn modelId="{9FA987BC-3FAB-4B41-BE67-3C1848411AB5}" type="presOf" srcId="{2355ACD6-0D5C-455C-AA7B-4B648503A4CC}" destId="{07E335E2-51A6-4E88-A7FF-6A17941754CB}" srcOrd="0" destOrd="0" presId="urn:microsoft.com/office/officeart/2005/8/layout/orgChart1"/>
    <dgm:cxn modelId="{5B8DB067-0941-45A0-A789-BAF4B2AA4B8E}" srcId="{458F939B-D687-43F8-9CE2-F8C28C42F9FA}" destId="{206032C4-912E-4F17-9A70-50414A843571}" srcOrd="1" destOrd="0" parTransId="{97598349-EAFE-41B3-B631-9DBAC18CFC22}" sibTransId="{9759FAED-E018-49A6-B565-ED15B890018E}"/>
    <dgm:cxn modelId="{0ABFB8AC-20AD-4047-8DEB-4CCF97806099}" type="presOf" srcId="{9ADF530C-5D00-44D5-920F-3CC5B81F256B}" destId="{D49F9E0A-E23B-4175-B651-09E6735A17B6}" srcOrd="0" destOrd="0" presId="urn:microsoft.com/office/officeart/2005/8/layout/orgChart1"/>
    <dgm:cxn modelId="{8F9FF64D-1558-4568-9A6A-8353A3CF6A2D}" srcId="{9D831DC4-2E67-451C-BD35-781361F151FA}" destId="{4FDB8EF8-DB33-4707-A181-8DD117F0C5E2}" srcOrd="1" destOrd="0" parTransId="{AA59327D-BE2F-4359-9466-C530DE5522BD}" sibTransId="{007C04DC-25EF-4C85-ADC6-4BB17EF6B732}"/>
    <dgm:cxn modelId="{B4DDFD3C-05FE-40EA-A372-C2257455C98D}" type="presOf" srcId="{D46ECF7B-AC56-4730-ACD0-C197FBD5C202}" destId="{239EEFBF-4C77-487C-BDE7-46DC3D5E50E6}" srcOrd="0" destOrd="0" presId="urn:microsoft.com/office/officeart/2005/8/layout/orgChart1"/>
    <dgm:cxn modelId="{26C778FC-2BA0-494A-852A-690B11A8A4B6}" type="presOf" srcId="{F687AA86-D52D-4F7E-A3FB-39E031480038}" destId="{389B6FED-A665-414B-8A2C-FD7D71C822A1}" srcOrd="1" destOrd="0" presId="urn:microsoft.com/office/officeart/2005/8/layout/orgChart1"/>
    <dgm:cxn modelId="{1015DCA6-5D53-4DD2-8679-285EE2A5B874}" type="presOf" srcId="{FC096894-B1DF-4964-ACE1-D74ADD93BDE1}" destId="{34CE9263-AC7E-4E81-98E7-89E1E3D715F5}" srcOrd="1" destOrd="0" presId="urn:microsoft.com/office/officeart/2005/8/layout/orgChart1"/>
    <dgm:cxn modelId="{FD188888-8BC9-4C4F-8157-DA5BEB901591}" type="presOf" srcId="{206032C4-912E-4F17-9A70-50414A843571}" destId="{70C84AA7-9DC0-4FE6-B769-6295BE3F37B3}" srcOrd="0" destOrd="0" presId="urn:microsoft.com/office/officeart/2005/8/layout/orgChart1"/>
    <dgm:cxn modelId="{EF00A1C7-922D-4015-8F9D-BA2472779AAC}" type="presOf" srcId="{4FDB8EF8-DB33-4707-A181-8DD117F0C5E2}" destId="{1EE154DE-7944-4495-BFAD-C0E9CD59839B}" srcOrd="1" destOrd="0" presId="urn:microsoft.com/office/officeart/2005/8/layout/orgChart1"/>
    <dgm:cxn modelId="{90E9BD85-FDC8-4053-B8CC-D47ECE4D1A1A}" type="presOf" srcId="{9D831DC4-2E67-451C-BD35-781361F151FA}" destId="{84C6C352-51D4-440F-A56E-307F2EA61E67}" srcOrd="1" destOrd="0" presId="urn:microsoft.com/office/officeart/2005/8/layout/orgChart1"/>
    <dgm:cxn modelId="{AF6D7E22-2DA5-4E3D-836D-2BD4B49A8EB8}" type="presOf" srcId="{CE53CBB0-06F7-4C73-BE19-6E16E0215BBD}" destId="{21774EAA-ED01-4F92-8C62-8991F8719B0F}" srcOrd="0" destOrd="0" presId="urn:microsoft.com/office/officeart/2005/8/layout/orgChart1"/>
    <dgm:cxn modelId="{D4D1839B-F297-4745-A835-88B90250DA59}" type="presOf" srcId="{458F939B-D687-43F8-9CE2-F8C28C42F9FA}" destId="{D9FC2670-B358-4BB8-A2B9-4B3BBF6653AD}" srcOrd="0" destOrd="0" presId="urn:microsoft.com/office/officeart/2005/8/layout/orgChart1"/>
    <dgm:cxn modelId="{C5DE3B78-8265-4C43-84C4-EED6FDFDE2CE}" type="presOf" srcId="{4FDB8EF8-DB33-4707-A181-8DD117F0C5E2}" destId="{66AF2FB9-77F4-4327-8FD3-CDD7F42E0E87}" srcOrd="0" destOrd="0" presId="urn:microsoft.com/office/officeart/2005/8/layout/orgChart1"/>
    <dgm:cxn modelId="{E8F0FA0D-ADD9-46BF-82F7-661B7A767337}" srcId="{2355ACD6-0D5C-455C-AA7B-4B648503A4CC}" destId="{9D831DC4-2E67-451C-BD35-781361F151FA}" srcOrd="0" destOrd="0" parTransId="{02111C2B-4F5D-4D52-8F4B-386195D970D9}" sibTransId="{41B08144-BAA6-482D-941E-72AD054CF4BE}"/>
    <dgm:cxn modelId="{2B579811-EA4E-42A1-93C0-DDF6BB603209}" type="presOf" srcId="{3D689274-C059-4ACA-8F87-0E443EC91A75}" destId="{FBDF379D-383E-4463-AD0A-03D676028F5F}" srcOrd="0" destOrd="0" presId="urn:microsoft.com/office/officeart/2005/8/layout/orgChart1"/>
    <dgm:cxn modelId="{7BF92019-2E55-46A8-8EFD-C531538C773F}" srcId="{458F939B-D687-43F8-9CE2-F8C28C42F9FA}" destId="{FC096894-B1DF-4964-ACE1-D74ADD93BDE1}" srcOrd="2" destOrd="0" parTransId="{85871A25-4190-4248-924F-6F7876FEFBCF}" sibTransId="{B95443ED-7FA1-450B-9F68-54F7A5A2B978}"/>
    <dgm:cxn modelId="{166F176E-7012-4E43-954C-5AEB5E22E129}" type="presOf" srcId="{22AD41FF-BF56-4296-9041-723B22BC436A}" destId="{3F2B9DD2-C3D5-4E6C-B317-69C76442EF06}" srcOrd="0" destOrd="0" presId="urn:microsoft.com/office/officeart/2005/8/layout/orgChart1"/>
    <dgm:cxn modelId="{2BDA9A9D-8458-4F06-922A-57AFD408F55E}" type="presOf" srcId="{22AD41FF-BF56-4296-9041-723B22BC436A}" destId="{3C0E2DC8-BB6D-42C3-8818-EDB799CAC730}" srcOrd="1" destOrd="0" presId="urn:microsoft.com/office/officeart/2005/8/layout/orgChart1"/>
    <dgm:cxn modelId="{6F84ADD6-14CF-45DB-94B4-78651A6DF1BA}" type="presOf" srcId="{CEFA015D-D7DA-436E-99B4-E2526BC73B17}" destId="{9AED178D-1711-4E5E-845B-B228949641FA}" srcOrd="0" destOrd="0" presId="urn:microsoft.com/office/officeart/2005/8/layout/orgChart1"/>
    <dgm:cxn modelId="{05DCA5BF-4A64-41E2-8B9F-371FF4C16898}" type="presOf" srcId="{458F939B-D687-43F8-9CE2-F8C28C42F9FA}" destId="{2A95718E-B35E-4BEF-AFDA-01F5ACBB17C4}" srcOrd="1" destOrd="0" presId="urn:microsoft.com/office/officeart/2005/8/layout/orgChart1"/>
    <dgm:cxn modelId="{1CF4F1AC-A570-4820-A716-CEC9F87E12A7}" type="presOf" srcId="{9D831DC4-2E67-451C-BD35-781361F151FA}" destId="{AB3BCDC2-33C5-4738-8ED9-14D2D0DFE13B}" srcOrd="0" destOrd="0" presId="urn:microsoft.com/office/officeart/2005/8/layout/orgChart1"/>
    <dgm:cxn modelId="{13FC1FF3-491D-4035-B40C-F8218FACD25C}" type="presOf" srcId="{9F7DCAA4-78A5-4FFF-88DF-847CFD22C599}" destId="{C5D884AF-4064-4E34-BCB2-8F6F2A17FF59}" srcOrd="0" destOrd="0" presId="urn:microsoft.com/office/officeart/2005/8/layout/orgChart1"/>
    <dgm:cxn modelId="{F12C5800-45AE-4CCA-A4F1-0B8897714AD8}" srcId="{2355ACD6-0D5C-455C-AA7B-4B648503A4CC}" destId="{F687AA86-D52D-4F7E-A3FB-39E031480038}" srcOrd="1" destOrd="0" parTransId="{D6B03828-A73A-4DD7-BBCF-1F62931D1A9C}" sibTransId="{3A0A71D6-D1B0-41BF-9B8D-F1009493190A}"/>
    <dgm:cxn modelId="{231E3A54-B722-4E40-B36B-D979F732D747}" type="presOf" srcId="{3D689274-C059-4ACA-8F87-0E443EC91A75}" destId="{2031906C-87F5-4C40-9B35-94FBC1749905}" srcOrd="1" destOrd="0" presId="urn:microsoft.com/office/officeart/2005/8/layout/orgChart1"/>
    <dgm:cxn modelId="{A0374F77-A636-4554-A38E-27EBA3952588}" type="presOf" srcId="{97598349-EAFE-41B3-B631-9DBAC18CFC22}" destId="{C0A6179A-C33A-4185-82E9-C227115BE01C}" srcOrd="0" destOrd="0" presId="urn:microsoft.com/office/officeart/2005/8/layout/orgChart1"/>
    <dgm:cxn modelId="{9370BD5F-526C-4F3F-B6E5-82474689C54B}" type="presOf" srcId="{1D77D888-0801-4E99-870B-BB32583C6E28}" destId="{BB23DBF4-C1D5-4EDE-AB82-F513A78A9975}" srcOrd="0" destOrd="0" presId="urn:microsoft.com/office/officeart/2005/8/layout/orgChart1"/>
    <dgm:cxn modelId="{008E21D9-DA6E-4A38-BD73-77A44809F0F9}" type="presParOf" srcId="{07E335E2-51A6-4E88-A7FF-6A17941754CB}" destId="{B5C1E235-7B73-4E95-A254-05F8B5DF2B51}" srcOrd="0" destOrd="0" presId="urn:microsoft.com/office/officeart/2005/8/layout/orgChart1"/>
    <dgm:cxn modelId="{D16F0041-CF01-4B47-82EB-0BFB92321E82}" type="presParOf" srcId="{B5C1E235-7B73-4E95-A254-05F8B5DF2B51}" destId="{6B59AED2-E79E-4683-85B3-4F4E4C0B8B33}" srcOrd="0" destOrd="0" presId="urn:microsoft.com/office/officeart/2005/8/layout/orgChart1"/>
    <dgm:cxn modelId="{6330E747-30FC-4483-BD2C-AF2B5DDE9BC2}" type="presParOf" srcId="{6B59AED2-E79E-4683-85B3-4F4E4C0B8B33}" destId="{AB3BCDC2-33C5-4738-8ED9-14D2D0DFE13B}" srcOrd="0" destOrd="0" presId="urn:microsoft.com/office/officeart/2005/8/layout/orgChart1"/>
    <dgm:cxn modelId="{CFCB31EB-5DB3-49D5-9517-170138B2B85C}" type="presParOf" srcId="{6B59AED2-E79E-4683-85B3-4F4E4C0B8B33}" destId="{84C6C352-51D4-440F-A56E-307F2EA61E67}" srcOrd="1" destOrd="0" presId="urn:microsoft.com/office/officeart/2005/8/layout/orgChart1"/>
    <dgm:cxn modelId="{27AB0F46-10E4-4325-A9A0-5FD4D554A129}" type="presParOf" srcId="{B5C1E235-7B73-4E95-A254-05F8B5DF2B51}" destId="{548882F9-3BA1-46FC-9280-AF49AD0F02AA}" srcOrd="1" destOrd="0" presId="urn:microsoft.com/office/officeart/2005/8/layout/orgChart1"/>
    <dgm:cxn modelId="{546DE3D8-AFAB-4FC1-AA6F-022F10817F8D}" type="presParOf" srcId="{548882F9-3BA1-46FC-9280-AF49AD0F02AA}" destId="{BB23DBF4-C1D5-4EDE-AB82-F513A78A9975}" srcOrd="0" destOrd="0" presId="urn:microsoft.com/office/officeart/2005/8/layout/orgChart1"/>
    <dgm:cxn modelId="{60C1426B-914C-4756-AA19-BB9BE59A8F41}" type="presParOf" srcId="{548882F9-3BA1-46FC-9280-AF49AD0F02AA}" destId="{71822B68-B3BA-4E31-B014-0F4285F32918}" srcOrd="1" destOrd="0" presId="urn:microsoft.com/office/officeart/2005/8/layout/orgChart1"/>
    <dgm:cxn modelId="{EA3B2F41-AB06-4626-9F82-EC029DFA348F}" type="presParOf" srcId="{71822B68-B3BA-4E31-B014-0F4285F32918}" destId="{351F5768-E0D9-44B1-B035-42005B71D976}" srcOrd="0" destOrd="0" presId="urn:microsoft.com/office/officeart/2005/8/layout/orgChart1"/>
    <dgm:cxn modelId="{774A5138-D319-49A4-BC3F-58E265A36DBE}" type="presParOf" srcId="{351F5768-E0D9-44B1-B035-42005B71D976}" destId="{3E0B9C6D-CBE9-4604-8970-CDEF7E620284}" srcOrd="0" destOrd="0" presId="urn:microsoft.com/office/officeart/2005/8/layout/orgChart1"/>
    <dgm:cxn modelId="{6CB609D8-20FB-49CA-8CFA-11CA04E0F358}" type="presParOf" srcId="{351F5768-E0D9-44B1-B035-42005B71D976}" destId="{18122A36-B853-42A0-B816-1B122E06034B}" srcOrd="1" destOrd="0" presId="urn:microsoft.com/office/officeart/2005/8/layout/orgChart1"/>
    <dgm:cxn modelId="{C5619010-FFEA-440E-B548-98F1522CEB9F}" type="presParOf" srcId="{71822B68-B3BA-4E31-B014-0F4285F32918}" destId="{4C94B00E-8E04-44FE-8BB6-23ABDA46ABDF}" srcOrd="1" destOrd="0" presId="urn:microsoft.com/office/officeart/2005/8/layout/orgChart1"/>
    <dgm:cxn modelId="{25E5C06B-BD7D-4AED-83EC-536ED9B1342F}" type="presParOf" srcId="{71822B68-B3BA-4E31-B014-0F4285F32918}" destId="{0EEAF392-CBC4-4AF3-96C1-BAAF62FF43AA}" srcOrd="2" destOrd="0" presId="urn:microsoft.com/office/officeart/2005/8/layout/orgChart1"/>
    <dgm:cxn modelId="{F4E8FF96-E5E0-406A-B15F-FD6F9969A0A8}" type="presParOf" srcId="{548882F9-3BA1-46FC-9280-AF49AD0F02AA}" destId="{8B9A7882-5AAA-40A8-930C-A423FB142BCC}" srcOrd="2" destOrd="0" presId="urn:microsoft.com/office/officeart/2005/8/layout/orgChart1"/>
    <dgm:cxn modelId="{3DA032D9-31F5-4CCF-BDB6-B1C091996865}" type="presParOf" srcId="{548882F9-3BA1-46FC-9280-AF49AD0F02AA}" destId="{82B0E047-5BAB-41A6-906D-9CF8185D0D32}" srcOrd="3" destOrd="0" presId="urn:microsoft.com/office/officeart/2005/8/layout/orgChart1"/>
    <dgm:cxn modelId="{1C493666-78B9-4F00-9C49-927455665EE4}" type="presParOf" srcId="{82B0E047-5BAB-41A6-906D-9CF8185D0D32}" destId="{0672035E-1365-49DB-9906-D4E6BA74F5DE}" srcOrd="0" destOrd="0" presId="urn:microsoft.com/office/officeart/2005/8/layout/orgChart1"/>
    <dgm:cxn modelId="{56B156EA-4FAE-4836-9738-562543AC4AA3}" type="presParOf" srcId="{0672035E-1365-49DB-9906-D4E6BA74F5DE}" destId="{66AF2FB9-77F4-4327-8FD3-CDD7F42E0E87}" srcOrd="0" destOrd="0" presId="urn:microsoft.com/office/officeart/2005/8/layout/orgChart1"/>
    <dgm:cxn modelId="{885FB96B-DDD8-49C9-80F7-EDBC602CC66D}" type="presParOf" srcId="{0672035E-1365-49DB-9906-D4E6BA74F5DE}" destId="{1EE154DE-7944-4495-BFAD-C0E9CD59839B}" srcOrd="1" destOrd="0" presId="urn:microsoft.com/office/officeart/2005/8/layout/orgChart1"/>
    <dgm:cxn modelId="{22CB83D3-D9A5-4357-B33A-C28800766D1A}" type="presParOf" srcId="{82B0E047-5BAB-41A6-906D-9CF8185D0D32}" destId="{4AEDCE6E-E0B4-437F-B7B8-A5B808706E3F}" srcOrd="1" destOrd="0" presId="urn:microsoft.com/office/officeart/2005/8/layout/orgChart1"/>
    <dgm:cxn modelId="{61D610A1-39A2-4D0A-BDA3-993A62F61567}" type="presParOf" srcId="{82B0E047-5BAB-41A6-906D-9CF8185D0D32}" destId="{9CB9F389-56C5-46C1-B2D7-CA62F750AC12}" srcOrd="2" destOrd="0" presId="urn:microsoft.com/office/officeart/2005/8/layout/orgChart1"/>
    <dgm:cxn modelId="{D2533FDC-DA62-46A5-88D3-3819053047F7}" type="presParOf" srcId="{548882F9-3BA1-46FC-9280-AF49AD0F02AA}" destId="{0EA2BDEF-65CC-437C-9868-ACA49D0910AC}" srcOrd="4" destOrd="0" presId="urn:microsoft.com/office/officeart/2005/8/layout/orgChart1"/>
    <dgm:cxn modelId="{67009B18-5EA8-4190-9427-5F5FB144E906}" type="presParOf" srcId="{548882F9-3BA1-46FC-9280-AF49AD0F02AA}" destId="{5278268E-F787-468F-B793-E91D0059F5C2}" srcOrd="5" destOrd="0" presId="urn:microsoft.com/office/officeart/2005/8/layout/orgChart1"/>
    <dgm:cxn modelId="{BEAD55D8-F8A7-488D-9BC5-57C39EF3AFDD}" type="presParOf" srcId="{5278268E-F787-468F-B793-E91D0059F5C2}" destId="{85C2DDE7-409C-403F-97BC-682F26C26233}" srcOrd="0" destOrd="0" presId="urn:microsoft.com/office/officeart/2005/8/layout/orgChart1"/>
    <dgm:cxn modelId="{9DB5ADD6-2776-46DB-965E-6BF4A5F133FE}" type="presParOf" srcId="{85C2DDE7-409C-403F-97BC-682F26C26233}" destId="{CCC4FAA6-4547-498C-98FB-72AA700E0DEF}" srcOrd="0" destOrd="0" presId="urn:microsoft.com/office/officeart/2005/8/layout/orgChart1"/>
    <dgm:cxn modelId="{7B9A49F6-2540-4089-9C5B-35B63F0C9CD1}" type="presParOf" srcId="{85C2DDE7-409C-403F-97BC-682F26C26233}" destId="{86434196-053A-4904-860A-4F7F51FFBBBE}" srcOrd="1" destOrd="0" presId="urn:microsoft.com/office/officeart/2005/8/layout/orgChart1"/>
    <dgm:cxn modelId="{FE266FF4-BE12-44E7-A60C-FA6380CE68E6}" type="presParOf" srcId="{5278268E-F787-468F-B793-E91D0059F5C2}" destId="{A2866626-08E6-4791-B4F8-D55229D30F70}" srcOrd="1" destOrd="0" presId="urn:microsoft.com/office/officeart/2005/8/layout/orgChart1"/>
    <dgm:cxn modelId="{1151C716-6D8D-4B52-AA75-545972455CA9}" type="presParOf" srcId="{5278268E-F787-468F-B793-E91D0059F5C2}" destId="{8F9FCCB7-4658-47D1-9593-460741DCD948}" srcOrd="2" destOrd="0" presId="urn:microsoft.com/office/officeart/2005/8/layout/orgChart1"/>
    <dgm:cxn modelId="{A247D79C-E603-4BFC-89E4-F6E0981551FE}" type="presParOf" srcId="{B5C1E235-7B73-4E95-A254-05F8B5DF2B51}" destId="{812CEFA1-1008-4B59-835E-E55D51CBE15A}" srcOrd="2" destOrd="0" presId="urn:microsoft.com/office/officeart/2005/8/layout/orgChart1"/>
    <dgm:cxn modelId="{2D69DE00-F0A5-4405-BD5F-88053BF9C50E}" type="presParOf" srcId="{07E335E2-51A6-4E88-A7FF-6A17941754CB}" destId="{ED99C938-F91D-46B5-8677-6B15C635D502}" srcOrd="1" destOrd="0" presId="urn:microsoft.com/office/officeart/2005/8/layout/orgChart1"/>
    <dgm:cxn modelId="{5B3C0D81-645A-4C47-8F28-7DF74ED45644}" type="presParOf" srcId="{ED99C938-F91D-46B5-8677-6B15C635D502}" destId="{2DDFC9FD-ED98-49E8-B663-BFC06913E469}" srcOrd="0" destOrd="0" presId="urn:microsoft.com/office/officeart/2005/8/layout/orgChart1"/>
    <dgm:cxn modelId="{02AAE005-9B48-4F39-B6F7-26F977E15ADE}" type="presParOf" srcId="{2DDFC9FD-ED98-49E8-B663-BFC06913E469}" destId="{E8AD4965-455E-4744-A73F-35104FA81095}" srcOrd="0" destOrd="0" presId="urn:microsoft.com/office/officeart/2005/8/layout/orgChart1"/>
    <dgm:cxn modelId="{BB7AF12C-70EF-4CBF-B995-0C673391AAB3}" type="presParOf" srcId="{2DDFC9FD-ED98-49E8-B663-BFC06913E469}" destId="{389B6FED-A665-414B-8A2C-FD7D71C822A1}" srcOrd="1" destOrd="0" presId="urn:microsoft.com/office/officeart/2005/8/layout/orgChart1"/>
    <dgm:cxn modelId="{EA777F3B-E92A-48F9-8A6C-6BAFC3FACCE4}" type="presParOf" srcId="{ED99C938-F91D-46B5-8677-6B15C635D502}" destId="{EA1CAEBE-4F28-4034-8519-50DB6916662F}" srcOrd="1" destOrd="0" presId="urn:microsoft.com/office/officeart/2005/8/layout/orgChart1"/>
    <dgm:cxn modelId="{E1CC985A-5569-4DDE-A648-8018F3B271BC}" type="presParOf" srcId="{EA1CAEBE-4F28-4034-8519-50DB6916662F}" destId="{D49F9E0A-E23B-4175-B651-09E6735A17B6}" srcOrd="0" destOrd="0" presId="urn:microsoft.com/office/officeart/2005/8/layout/orgChart1"/>
    <dgm:cxn modelId="{151CC73E-3D7C-4401-B364-2FC39CF34803}" type="presParOf" srcId="{EA1CAEBE-4F28-4034-8519-50DB6916662F}" destId="{5BD89B3E-781F-46AB-B74F-8CFDCAD810E7}" srcOrd="1" destOrd="0" presId="urn:microsoft.com/office/officeart/2005/8/layout/orgChart1"/>
    <dgm:cxn modelId="{A31ECF80-70B9-4231-ABBB-67B54034FFF1}" type="presParOf" srcId="{5BD89B3E-781F-46AB-B74F-8CFDCAD810E7}" destId="{566FCCAC-065A-42D5-A646-43F6DD4FFD1B}" srcOrd="0" destOrd="0" presId="urn:microsoft.com/office/officeart/2005/8/layout/orgChart1"/>
    <dgm:cxn modelId="{4BD96621-556E-487D-AFBD-EC10E6DC730F}" type="presParOf" srcId="{566FCCAC-065A-42D5-A646-43F6DD4FFD1B}" destId="{3F2B9DD2-C3D5-4E6C-B317-69C76442EF06}" srcOrd="0" destOrd="0" presId="urn:microsoft.com/office/officeart/2005/8/layout/orgChart1"/>
    <dgm:cxn modelId="{405E8782-C285-44DE-B729-1E4D2910F1C4}" type="presParOf" srcId="{566FCCAC-065A-42D5-A646-43F6DD4FFD1B}" destId="{3C0E2DC8-BB6D-42C3-8818-EDB799CAC730}" srcOrd="1" destOrd="0" presId="urn:microsoft.com/office/officeart/2005/8/layout/orgChart1"/>
    <dgm:cxn modelId="{831EAA2F-437F-43A9-BCCA-2FFDF8CC4A82}" type="presParOf" srcId="{5BD89B3E-781F-46AB-B74F-8CFDCAD810E7}" destId="{66FD1527-86BE-4CCC-85DE-33A0F2F2E314}" srcOrd="1" destOrd="0" presId="urn:microsoft.com/office/officeart/2005/8/layout/orgChart1"/>
    <dgm:cxn modelId="{556AB7D3-AB4A-438D-8CC3-6E040370E932}" type="presParOf" srcId="{5BD89B3E-781F-46AB-B74F-8CFDCAD810E7}" destId="{0399DD4F-3EC0-4114-81A0-C7E291481283}" srcOrd="2" destOrd="0" presId="urn:microsoft.com/office/officeart/2005/8/layout/orgChart1"/>
    <dgm:cxn modelId="{62B4815A-B49D-4C07-AB38-D0CF3A9F033A}" type="presParOf" srcId="{EA1CAEBE-4F28-4034-8519-50DB6916662F}" destId="{F595FF5B-1CBB-45BB-A62E-BBC785765DCF}" srcOrd="2" destOrd="0" presId="urn:microsoft.com/office/officeart/2005/8/layout/orgChart1"/>
    <dgm:cxn modelId="{01884D6F-1994-4299-9894-722F78555C06}" type="presParOf" srcId="{EA1CAEBE-4F28-4034-8519-50DB6916662F}" destId="{B6E00D8F-F533-4116-B7A2-013090BA3240}" srcOrd="3" destOrd="0" presId="urn:microsoft.com/office/officeart/2005/8/layout/orgChart1"/>
    <dgm:cxn modelId="{EC8F255C-2E4A-4B58-8070-0AC9D0913101}" type="presParOf" srcId="{B6E00D8F-F533-4116-B7A2-013090BA3240}" destId="{AA830023-EDAF-4028-95E3-430B30C2B1F0}" srcOrd="0" destOrd="0" presId="urn:microsoft.com/office/officeart/2005/8/layout/orgChart1"/>
    <dgm:cxn modelId="{65FEF377-A66D-4A87-9BBF-CF707E7C51E3}" type="presParOf" srcId="{AA830023-EDAF-4028-95E3-430B30C2B1F0}" destId="{A37B7BFA-709D-41ED-8780-D640DCB45FA3}" srcOrd="0" destOrd="0" presId="urn:microsoft.com/office/officeart/2005/8/layout/orgChart1"/>
    <dgm:cxn modelId="{A460B631-2B90-473E-BB34-7B959618D57D}" type="presParOf" srcId="{AA830023-EDAF-4028-95E3-430B30C2B1F0}" destId="{506AEA82-35F2-4264-BD0D-A24EA569E2CF}" srcOrd="1" destOrd="0" presId="urn:microsoft.com/office/officeart/2005/8/layout/orgChart1"/>
    <dgm:cxn modelId="{C536576D-A657-4A1F-8F1D-62ACBC7304A3}" type="presParOf" srcId="{B6E00D8F-F533-4116-B7A2-013090BA3240}" destId="{E485BBE0-2CB0-43B5-ABBB-275EDCB89032}" srcOrd="1" destOrd="0" presId="urn:microsoft.com/office/officeart/2005/8/layout/orgChart1"/>
    <dgm:cxn modelId="{37EC7AC1-E414-44B3-BAC7-8888D239D074}" type="presParOf" srcId="{B6E00D8F-F533-4116-B7A2-013090BA3240}" destId="{47176CFA-28F7-48AA-88B4-880397829046}" srcOrd="2" destOrd="0" presId="urn:microsoft.com/office/officeart/2005/8/layout/orgChart1"/>
    <dgm:cxn modelId="{6AE93BB7-4165-4C0A-A106-F41738F9F210}" type="presParOf" srcId="{EA1CAEBE-4F28-4034-8519-50DB6916662F}" destId="{C5D884AF-4064-4E34-BCB2-8F6F2A17FF59}" srcOrd="4" destOrd="0" presId="urn:microsoft.com/office/officeart/2005/8/layout/orgChart1"/>
    <dgm:cxn modelId="{602E0854-D554-49D1-8189-A474665AF493}" type="presParOf" srcId="{EA1CAEBE-4F28-4034-8519-50DB6916662F}" destId="{6BDEFD8E-274B-4C12-8691-8C7FF9C2F6A6}" srcOrd="5" destOrd="0" presId="urn:microsoft.com/office/officeart/2005/8/layout/orgChart1"/>
    <dgm:cxn modelId="{E72C1001-8728-480F-B577-B8C4CA2E548F}" type="presParOf" srcId="{6BDEFD8E-274B-4C12-8691-8C7FF9C2F6A6}" destId="{14CFB484-C2CC-475C-9D45-C018FF5A4FFE}" srcOrd="0" destOrd="0" presId="urn:microsoft.com/office/officeart/2005/8/layout/orgChart1"/>
    <dgm:cxn modelId="{638C9BC9-A40B-43A9-A024-56F22DFDDD03}" type="presParOf" srcId="{14CFB484-C2CC-475C-9D45-C018FF5A4FFE}" destId="{D9FC2670-B358-4BB8-A2B9-4B3BBF6653AD}" srcOrd="0" destOrd="0" presId="urn:microsoft.com/office/officeart/2005/8/layout/orgChart1"/>
    <dgm:cxn modelId="{204C8840-B453-4F07-BD8A-10735E7FA817}" type="presParOf" srcId="{14CFB484-C2CC-475C-9D45-C018FF5A4FFE}" destId="{2A95718E-B35E-4BEF-AFDA-01F5ACBB17C4}" srcOrd="1" destOrd="0" presId="urn:microsoft.com/office/officeart/2005/8/layout/orgChart1"/>
    <dgm:cxn modelId="{8AAB7E0E-FD20-4356-8724-009A58371D59}" type="presParOf" srcId="{6BDEFD8E-274B-4C12-8691-8C7FF9C2F6A6}" destId="{9846B19F-34AD-4A3E-AC33-5B8A1D1AE821}" srcOrd="1" destOrd="0" presId="urn:microsoft.com/office/officeart/2005/8/layout/orgChart1"/>
    <dgm:cxn modelId="{E23AE4B0-ABF4-4639-96B9-38864D0AC587}" type="presParOf" srcId="{9846B19F-34AD-4A3E-AC33-5B8A1D1AE821}" destId="{9AED178D-1711-4E5E-845B-B228949641FA}" srcOrd="0" destOrd="0" presId="urn:microsoft.com/office/officeart/2005/8/layout/orgChart1"/>
    <dgm:cxn modelId="{72A0E50E-2CF1-4188-A174-0DF649AACAD4}" type="presParOf" srcId="{9846B19F-34AD-4A3E-AC33-5B8A1D1AE821}" destId="{F34A6C4E-C444-4AD0-A712-91F6AD7A3B6B}" srcOrd="1" destOrd="0" presId="urn:microsoft.com/office/officeart/2005/8/layout/orgChart1"/>
    <dgm:cxn modelId="{EBBD5E2D-5222-4020-AAE7-89064ADF7507}" type="presParOf" srcId="{F34A6C4E-C444-4AD0-A712-91F6AD7A3B6B}" destId="{990B7CCD-ABD4-43E0-9983-DA178B6A1FC4}" srcOrd="0" destOrd="0" presId="urn:microsoft.com/office/officeart/2005/8/layout/orgChart1"/>
    <dgm:cxn modelId="{DF41BA04-EE71-46F6-B12B-D2D96C43AA12}" type="presParOf" srcId="{990B7CCD-ABD4-43E0-9983-DA178B6A1FC4}" destId="{3EEA4936-7964-4B03-AD2B-D63C11F64D0D}" srcOrd="0" destOrd="0" presId="urn:microsoft.com/office/officeart/2005/8/layout/orgChart1"/>
    <dgm:cxn modelId="{429A21FF-42D3-4320-8A56-D41AD55FCACA}" type="presParOf" srcId="{990B7CCD-ABD4-43E0-9983-DA178B6A1FC4}" destId="{6A40C3F3-2793-484C-A819-0B49F86CF55C}" srcOrd="1" destOrd="0" presId="urn:microsoft.com/office/officeart/2005/8/layout/orgChart1"/>
    <dgm:cxn modelId="{38A28109-4B7E-496D-B16E-879AB64D6245}" type="presParOf" srcId="{F34A6C4E-C444-4AD0-A712-91F6AD7A3B6B}" destId="{EBCBC535-D67D-4F3E-8319-ABA80FA8C1C5}" srcOrd="1" destOrd="0" presId="urn:microsoft.com/office/officeart/2005/8/layout/orgChart1"/>
    <dgm:cxn modelId="{6F8D73CF-465B-421C-A1C7-1AA38D83A94A}" type="presParOf" srcId="{EBCBC535-D67D-4F3E-8319-ABA80FA8C1C5}" destId="{BB706FB1-CDDD-4C4D-94E5-64F5D4B8D36C}" srcOrd="0" destOrd="0" presId="urn:microsoft.com/office/officeart/2005/8/layout/orgChart1"/>
    <dgm:cxn modelId="{494C5FDC-CC00-4E7E-93E1-87BB9AAEFF40}" type="presParOf" srcId="{EBCBC535-D67D-4F3E-8319-ABA80FA8C1C5}" destId="{FEA88C7D-F263-4B96-8A0D-E04319C487E6}" srcOrd="1" destOrd="0" presId="urn:microsoft.com/office/officeart/2005/8/layout/orgChart1"/>
    <dgm:cxn modelId="{D7BE6666-2946-4AA5-BF8C-9A644C623385}" type="presParOf" srcId="{FEA88C7D-F263-4B96-8A0D-E04319C487E6}" destId="{69ED7E89-0CAB-4058-AB0C-D896098BF7CB}" srcOrd="0" destOrd="0" presId="urn:microsoft.com/office/officeart/2005/8/layout/orgChart1"/>
    <dgm:cxn modelId="{CC5D0B60-22A4-4901-952C-D7FC6671BFD3}" type="presParOf" srcId="{69ED7E89-0CAB-4058-AB0C-D896098BF7CB}" destId="{21774EAA-ED01-4F92-8C62-8991F8719B0F}" srcOrd="0" destOrd="0" presId="urn:microsoft.com/office/officeart/2005/8/layout/orgChart1"/>
    <dgm:cxn modelId="{A6FDA092-30F8-42F2-A106-A6B596F1E682}" type="presParOf" srcId="{69ED7E89-0CAB-4058-AB0C-D896098BF7CB}" destId="{F82D447C-A6DD-4522-9D86-EA59FE013CB7}" srcOrd="1" destOrd="0" presId="urn:microsoft.com/office/officeart/2005/8/layout/orgChart1"/>
    <dgm:cxn modelId="{707A8D48-F845-480B-AA04-2FF574D9FC8C}" type="presParOf" srcId="{FEA88C7D-F263-4B96-8A0D-E04319C487E6}" destId="{B580C6DA-5336-4D2E-8A4B-1F5F05B6A292}" srcOrd="1" destOrd="0" presId="urn:microsoft.com/office/officeart/2005/8/layout/orgChart1"/>
    <dgm:cxn modelId="{589BAAC0-FF85-4D8F-B7FE-9A6F1B770C5A}" type="presParOf" srcId="{FEA88C7D-F263-4B96-8A0D-E04319C487E6}" destId="{CA81F062-228D-4E0B-BA3E-9B1D6900751D}" srcOrd="2" destOrd="0" presId="urn:microsoft.com/office/officeart/2005/8/layout/orgChart1"/>
    <dgm:cxn modelId="{022AC49C-7861-4E3B-BDC6-25023729701B}" type="presParOf" srcId="{F34A6C4E-C444-4AD0-A712-91F6AD7A3B6B}" destId="{11BC3AFA-58D5-49D3-93FF-F382721A959B}" srcOrd="2" destOrd="0" presId="urn:microsoft.com/office/officeart/2005/8/layout/orgChart1"/>
    <dgm:cxn modelId="{E6A13457-AFF6-4854-877B-5397376BEE19}" type="presParOf" srcId="{9846B19F-34AD-4A3E-AC33-5B8A1D1AE821}" destId="{C0A6179A-C33A-4185-82E9-C227115BE01C}" srcOrd="2" destOrd="0" presId="urn:microsoft.com/office/officeart/2005/8/layout/orgChart1"/>
    <dgm:cxn modelId="{12790C39-94DF-4AD8-AC77-F0D328285064}" type="presParOf" srcId="{9846B19F-34AD-4A3E-AC33-5B8A1D1AE821}" destId="{4AF0DDCA-20BC-4C36-A3B5-4405623A7A33}" srcOrd="3" destOrd="0" presId="urn:microsoft.com/office/officeart/2005/8/layout/orgChart1"/>
    <dgm:cxn modelId="{12F247B9-B283-4DFB-AAE9-E180F28F057E}" type="presParOf" srcId="{4AF0DDCA-20BC-4C36-A3B5-4405623A7A33}" destId="{F0506751-7D98-4B98-BA2B-3B190ED7FE72}" srcOrd="0" destOrd="0" presId="urn:microsoft.com/office/officeart/2005/8/layout/orgChart1"/>
    <dgm:cxn modelId="{A43F10B3-C8DB-4383-A934-630D3654D64F}" type="presParOf" srcId="{F0506751-7D98-4B98-BA2B-3B190ED7FE72}" destId="{70C84AA7-9DC0-4FE6-B769-6295BE3F37B3}" srcOrd="0" destOrd="0" presId="urn:microsoft.com/office/officeart/2005/8/layout/orgChart1"/>
    <dgm:cxn modelId="{9C23E1E7-6D30-4969-AE7A-4A749ED5F2E1}" type="presParOf" srcId="{F0506751-7D98-4B98-BA2B-3B190ED7FE72}" destId="{9DFC6B29-3D01-4000-A954-B75EC8865B3D}" srcOrd="1" destOrd="0" presId="urn:microsoft.com/office/officeart/2005/8/layout/orgChart1"/>
    <dgm:cxn modelId="{39C6FB17-C723-4939-ACA4-BB12E992391A}" type="presParOf" srcId="{4AF0DDCA-20BC-4C36-A3B5-4405623A7A33}" destId="{77CF5538-EF2E-4C1E-97B9-3077B67ED278}" srcOrd="1" destOrd="0" presId="urn:microsoft.com/office/officeart/2005/8/layout/orgChart1"/>
    <dgm:cxn modelId="{DA96A60F-EC3F-4633-966A-B17B4F24D71D}" type="presParOf" srcId="{4AF0DDCA-20BC-4C36-A3B5-4405623A7A33}" destId="{825B5EE9-C7C1-4015-BB2A-344D0B70A400}" srcOrd="2" destOrd="0" presId="urn:microsoft.com/office/officeart/2005/8/layout/orgChart1"/>
    <dgm:cxn modelId="{CF8503AD-A547-4BC0-AB13-E50C85787C36}" type="presParOf" srcId="{9846B19F-34AD-4A3E-AC33-5B8A1D1AE821}" destId="{338C3363-5E3C-4A12-A8F0-6664E0A29701}" srcOrd="4" destOrd="0" presId="urn:microsoft.com/office/officeart/2005/8/layout/orgChart1"/>
    <dgm:cxn modelId="{271222FA-C80C-4CAF-8FF9-FD32CC6F9741}" type="presParOf" srcId="{9846B19F-34AD-4A3E-AC33-5B8A1D1AE821}" destId="{99CB627C-3CF3-494F-B995-630F47C87CE3}" srcOrd="5" destOrd="0" presId="urn:microsoft.com/office/officeart/2005/8/layout/orgChart1"/>
    <dgm:cxn modelId="{864A50A9-B933-4826-B1A1-FFE4FB5A9ED3}" type="presParOf" srcId="{99CB627C-3CF3-494F-B995-630F47C87CE3}" destId="{E562CE4B-2852-4CA0-ADA7-E56C35610457}" srcOrd="0" destOrd="0" presId="urn:microsoft.com/office/officeart/2005/8/layout/orgChart1"/>
    <dgm:cxn modelId="{64F9A24D-B38B-48E9-B195-0B17F71B0606}" type="presParOf" srcId="{E562CE4B-2852-4CA0-ADA7-E56C35610457}" destId="{5BE2ABF8-7FDB-4FAC-87D8-D0EF75F8D3E8}" srcOrd="0" destOrd="0" presId="urn:microsoft.com/office/officeart/2005/8/layout/orgChart1"/>
    <dgm:cxn modelId="{0A89872A-27E4-47BD-90CC-48F2E68EAFDE}" type="presParOf" srcId="{E562CE4B-2852-4CA0-ADA7-E56C35610457}" destId="{34CE9263-AC7E-4E81-98E7-89E1E3D715F5}" srcOrd="1" destOrd="0" presId="urn:microsoft.com/office/officeart/2005/8/layout/orgChart1"/>
    <dgm:cxn modelId="{4B376982-86E0-4886-A5B8-D6A9C2CB7DFF}" type="presParOf" srcId="{99CB627C-3CF3-494F-B995-630F47C87CE3}" destId="{B0701C6C-4811-4F9A-8D16-64D2CC00E212}" srcOrd="1" destOrd="0" presId="urn:microsoft.com/office/officeart/2005/8/layout/orgChart1"/>
    <dgm:cxn modelId="{896B28E9-D570-4C83-A907-4E4E2DCBF5B3}" type="presParOf" srcId="{99CB627C-3CF3-494F-B995-630F47C87CE3}" destId="{D0A60C93-0198-4192-81A3-FA718600B196}" srcOrd="2" destOrd="0" presId="urn:microsoft.com/office/officeart/2005/8/layout/orgChart1"/>
    <dgm:cxn modelId="{D49D8C3A-DF38-44F4-8AFC-6C50A9B98FAE}" type="presParOf" srcId="{6BDEFD8E-274B-4C12-8691-8C7FF9C2F6A6}" destId="{6403EB2F-8090-45D8-AAEF-ACDB311D7DE1}" srcOrd="2" destOrd="0" presId="urn:microsoft.com/office/officeart/2005/8/layout/orgChart1"/>
    <dgm:cxn modelId="{BFF875E8-0488-415A-9311-441FC2668FA9}" type="presParOf" srcId="{ED99C938-F91D-46B5-8677-6B15C635D502}" destId="{552E2372-9965-4B48-9637-C33661AA9C96}" srcOrd="2" destOrd="0" presId="urn:microsoft.com/office/officeart/2005/8/layout/orgChart1"/>
    <dgm:cxn modelId="{A7AF3C08-19F9-4BD1-AC34-E818FB41790B}" type="presParOf" srcId="{552E2372-9965-4B48-9637-C33661AA9C96}" destId="{239EEFBF-4C77-487C-BDE7-46DC3D5E50E6}" srcOrd="0" destOrd="0" presId="urn:microsoft.com/office/officeart/2005/8/layout/orgChart1"/>
    <dgm:cxn modelId="{ABACA427-185A-4FCE-A96F-F16A25F27435}" type="presParOf" srcId="{552E2372-9965-4B48-9637-C33661AA9C96}" destId="{844A75A8-F036-4889-9BD8-DF60C0580745}" srcOrd="1" destOrd="0" presId="urn:microsoft.com/office/officeart/2005/8/layout/orgChart1"/>
    <dgm:cxn modelId="{1D5F0F1E-A06D-41D0-B9C8-2A0A56DFC804}" type="presParOf" srcId="{844A75A8-F036-4889-9BD8-DF60C0580745}" destId="{171CD746-2416-4506-AB66-DCBF71EF712A}" srcOrd="0" destOrd="0" presId="urn:microsoft.com/office/officeart/2005/8/layout/orgChart1"/>
    <dgm:cxn modelId="{CF4D6EC1-E114-4C1B-B1A7-E60E4E7B6F6F}" type="presParOf" srcId="{171CD746-2416-4506-AB66-DCBF71EF712A}" destId="{FBDF379D-383E-4463-AD0A-03D676028F5F}" srcOrd="0" destOrd="0" presId="urn:microsoft.com/office/officeart/2005/8/layout/orgChart1"/>
    <dgm:cxn modelId="{B0787C92-BDE5-4EF4-95CC-2A2295F0DFB1}" type="presParOf" srcId="{171CD746-2416-4506-AB66-DCBF71EF712A}" destId="{2031906C-87F5-4C40-9B35-94FBC1749905}" srcOrd="1" destOrd="0" presId="urn:microsoft.com/office/officeart/2005/8/layout/orgChart1"/>
    <dgm:cxn modelId="{12B17EF5-9BD3-46A6-AE12-A4139FCB8DF2}" type="presParOf" srcId="{844A75A8-F036-4889-9BD8-DF60C0580745}" destId="{E2CEEEC3-B5A4-4180-98E1-AECF4E8FC16F}" srcOrd="1" destOrd="0" presId="urn:microsoft.com/office/officeart/2005/8/layout/orgChart1"/>
    <dgm:cxn modelId="{06EEF77C-FC69-4DCF-B8F1-BF9FDFC5EBCE}" type="presParOf" srcId="{844A75A8-F036-4889-9BD8-DF60C0580745}" destId="{9ECA9C7E-06C7-4870-B682-D4BAC46E62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06385FD-0A2A-44DF-AE1B-7347C7E2FA47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9BFD0A-511B-4AF0-AB98-6831ADA50484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20000"/>
            <a:lumOff val="80000"/>
          </a:schemeClr>
        </a:solidFill>
        <a:scene3d>
          <a:camera prst="orthographicFront"/>
          <a:lightRig rig="threePt" dir="t">
            <a:rot lat="0" lon="0" rev="7500000"/>
          </a:lightRig>
        </a:scene3d>
        <a:sp3d>
          <a:bevelT/>
        </a:sp3d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Диатонические и хроматические интервалы</a:t>
          </a:r>
          <a:endParaRPr lang="ru-RU" sz="40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4077A89D-20E5-4B0A-9099-CC6E7E8F4027}" type="parTrans" cxnId="{8D580170-9F52-4BED-978B-B47F990F3D83}">
      <dgm:prSet/>
      <dgm:spPr/>
      <dgm:t>
        <a:bodyPr/>
        <a:lstStyle/>
        <a:p>
          <a:endParaRPr lang="ru-RU"/>
        </a:p>
      </dgm:t>
    </dgm:pt>
    <dgm:pt modelId="{DD1E1185-BCDC-43C1-ADA0-DBB087D3D5B4}" type="sibTrans" cxnId="{8D580170-9F52-4BED-978B-B47F990F3D83}">
      <dgm:prSet/>
      <dgm:spPr/>
      <dgm:t>
        <a:bodyPr/>
        <a:lstStyle/>
        <a:p>
          <a:endParaRPr lang="ru-RU"/>
        </a:p>
      </dgm:t>
    </dgm:pt>
    <dgm:pt modelId="{C2AB61DA-9A39-40F6-B08A-261787549CD5}" type="pres">
      <dgm:prSet presAssocID="{E06385FD-0A2A-44DF-AE1B-7347C7E2F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82CC5C-E3A9-40F6-A86D-1F88948434DB}" type="pres">
      <dgm:prSet presAssocID="{009BFD0A-511B-4AF0-AB98-6831ADA50484}" presName="linNode" presStyleCnt="0"/>
      <dgm:spPr/>
    </dgm:pt>
    <dgm:pt modelId="{36279BE3-DBB3-47D1-BB67-F1ABCBA53449}" type="pres">
      <dgm:prSet presAssocID="{009BFD0A-511B-4AF0-AB98-6831ADA50484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2CD31-A145-4B71-BF32-9B3A87493217}" type="presOf" srcId="{009BFD0A-511B-4AF0-AB98-6831ADA50484}" destId="{36279BE3-DBB3-47D1-BB67-F1ABCBA53449}" srcOrd="0" destOrd="0" presId="urn:microsoft.com/office/officeart/2005/8/layout/vList5"/>
    <dgm:cxn modelId="{8D580170-9F52-4BED-978B-B47F990F3D83}" srcId="{E06385FD-0A2A-44DF-AE1B-7347C7E2FA47}" destId="{009BFD0A-511B-4AF0-AB98-6831ADA50484}" srcOrd="0" destOrd="0" parTransId="{4077A89D-20E5-4B0A-9099-CC6E7E8F4027}" sibTransId="{DD1E1185-BCDC-43C1-ADA0-DBB087D3D5B4}"/>
    <dgm:cxn modelId="{22E99962-830B-4A2C-B95A-7CF4FF543BB3}" type="presOf" srcId="{E06385FD-0A2A-44DF-AE1B-7347C7E2FA47}" destId="{C2AB61DA-9A39-40F6-B08A-261787549CD5}" srcOrd="0" destOrd="0" presId="urn:microsoft.com/office/officeart/2005/8/layout/vList5"/>
    <dgm:cxn modelId="{BD89588A-C31C-4A33-BD2E-A4A37637AC0C}" type="presParOf" srcId="{C2AB61DA-9A39-40F6-B08A-261787549CD5}" destId="{2882CC5C-E3A9-40F6-A86D-1F88948434DB}" srcOrd="0" destOrd="0" presId="urn:microsoft.com/office/officeart/2005/8/layout/vList5"/>
    <dgm:cxn modelId="{18B73EE0-58A4-45F1-B515-BE5ED58DBCD1}" type="presParOf" srcId="{2882CC5C-E3A9-40F6-A86D-1F88948434DB}" destId="{36279BE3-DBB3-47D1-BB67-F1ABCBA5344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170ED7D-15A2-4D2B-9036-0A7A8F3D34FA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A79797-5FA4-4987-A29D-EBFAB977DE99}">
      <dgm:prSet/>
      <dgm:spPr>
        <a:solidFill>
          <a:srgbClr val="7030A0"/>
        </a:solidFill>
      </dgm:spPr>
      <dgm:t>
        <a:bodyPr/>
        <a:lstStyle/>
        <a:p>
          <a:pPr rtl="0"/>
          <a:r>
            <a:rPr lang="ru-RU" dirty="0" smtClean="0"/>
            <a:t>Диатоническими называются все чистые, малые и большие интервалы</a:t>
          </a:r>
          <a:endParaRPr lang="ru-RU" dirty="0"/>
        </a:p>
      </dgm:t>
    </dgm:pt>
    <dgm:pt modelId="{EBFAA970-9FBE-41C6-B2CB-7D8BE633537E}" type="parTrans" cxnId="{5438B089-D669-4B4A-A5DA-219F4F33FCD9}">
      <dgm:prSet/>
      <dgm:spPr/>
      <dgm:t>
        <a:bodyPr/>
        <a:lstStyle/>
        <a:p>
          <a:endParaRPr lang="ru-RU"/>
        </a:p>
      </dgm:t>
    </dgm:pt>
    <dgm:pt modelId="{4F446C4A-D4E0-4F8E-B87F-E59794C41D24}" type="sibTrans" cxnId="{5438B089-D669-4B4A-A5DA-219F4F33FCD9}">
      <dgm:prSet/>
      <dgm:spPr/>
      <dgm:t>
        <a:bodyPr/>
        <a:lstStyle/>
        <a:p>
          <a:endParaRPr lang="ru-RU"/>
        </a:p>
      </dgm:t>
    </dgm:pt>
    <dgm:pt modelId="{F398CC5B-88E8-4FA6-B8A8-9E1DAA6CC4A0}" type="pres">
      <dgm:prSet presAssocID="{5170ED7D-15A2-4D2B-9036-0A7A8F3D34F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10F9F9-0150-4C13-98FF-8F4C3A0842FF}" type="pres">
      <dgm:prSet presAssocID="{27A79797-5FA4-4987-A29D-EBFAB977DE99}" presName="root" presStyleCnt="0"/>
      <dgm:spPr/>
    </dgm:pt>
    <dgm:pt modelId="{07969AFB-F8B6-413F-8D06-DC4FC7BF300D}" type="pres">
      <dgm:prSet presAssocID="{27A79797-5FA4-4987-A29D-EBFAB977DE99}" presName="rootComposite" presStyleCnt="0"/>
      <dgm:spPr/>
    </dgm:pt>
    <dgm:pt modelId="{52B3BE95-71B5-45FB-8046-66157A0280EB}" type="pres">
      <dgm:prSet presAssocID="{27A79797-5FA4-4987-A29D-EBFAB977DE99}" presName="rootText" presStyleLbl="node1" presStyleIdx="0" presStyleCnt="1" custScaleX="102196" custScaleY="248957" custLinFactNeighborX="-1632" custLinFactNeighborY="5044"/>
      <dgm:spPr/>
      <dgm:t>
        <a:bodyPr/>
        <a:lstStyle/>
        <a:p>
          <a:endParaRPr lang="ru-RU"/>
        </a:p>
      </dgm:t>
    </dgm:pt>
    <dgm:pt modelId="{4F4AFB66-ADCB-45F1-A359-56437096D2D1}" type="pres">
      <dgm:prSet presAssocID="{27A79797-5FA4-4987-A29D-EBFAB977DE99}" presName="rootConnector" presStyleLbl="node1" presStyleIdx="0" presStyleCnt="1"/>
      <dgm:spPr/>
      <dgm:t>
        <a:bodyPr/>
        <a:lstStyle/>
        <a:p>
          <a:endParaRPr lang="ru-RU"/>
        </a:p>
      </dgm:t>
    </dgm:pt>
    <dgm:pt modelId="{371FF74F-C2B4-4C64-A092-14E5B5C91A20}" type="pres">
      <dgm:prSet presAssocID="{27A79797-5FA4-4987-A29D-EBFAB977DE99}" presName="childShape" presStyleCnt="0"/>
      <dgm:spPr/>
    </dgm:pt>
  </dgm:ptLst>
  <dgm:cxnLst>
    <dgm:cxn modelId="{5438B089-D669-4B4A-A5DA-219F4F33FCD9}" srcId="{5170ED7D-15A2-4D2B-9036-0A7A8F3D34FA}" destId="{27A79797-5FA4-4987-A29D-EBFAB977DE99}" srcOrd="0" destOrd="0" parTransId="{EBFAA970-9FBE-41C6-B2CB-7D8BE633537E}" sibTransId="{4F446C4A-D4E0-4F8E-B87F-E59794C41D24}"/>
    <dgm:cxn modelId="{C26C8965-69AD-4EFB-81E7-A7DF0C78C1D0}" type="presOf" srcId="{27A79797-5FA4-4987-A29D-EBFAB977DE99}" destId="{4F4AFB66-ADCB-45F1-A359-56437096D2D1}" srcOrd="1" destOrd="0" presId="urn:microsoft.com/office/officeart/2005/8/layout/hierarchy3"/>
    <dgm:cxn modelId="{BC7A1AF7-85BC-4734-89C2-B0356AABBD76}" type="presOf" srcId="{5170ED7D-15A2-4D2B-9036-0A7A8F3D34FA}" destId="{F398CC5B-88E8-4FA6-B8A8-9E1DAA6CC4A0}" srcOrd="0" destOrd="0" presId="urn:microsoft.com/office/officeart/2005/8/layout/hierarchy3"/>
    <dgm:cxn modelId="{A3D52241-29BA-45CF-824F-BE321118BC8E}" type="presOf" srcId="{27A79797-5FA4-4987-A29D-EBFAB977DE99}" destId="{52B3BE95-71B5-45FB-8046-66157A0280EB}" srcOrd="0" destOrd="0" presId="urn:microsoft.com/office/officeart/2005/8/layout/hierarchy3"/>
    <dgm:cxn modelId="{0484E469-C10C-4F16-AA5E-809C199E3358}" type="presParOf" srcId="{F398CC5B-88E8-4FA6-B8A8-9E1DAA6CC4A0}" destId="{2510F9F9-0150-4C13-98FF-8F4C3A0842FF}" srcOrd="0" destOrd="0" presId="urn:microsoft.com/office/officeart/2005/8/layout/hierarchy3"/>
    <dgm:cxn modelId="{AB5C33A9-793A-4B0A-99B3-689750760EC4}" type="presParOf" srcId="{2510F9F9-0150-4C13-98FF-8F4C3A0842FF}" destId="{07969AFB-F8B6-413F-8D06-DC4FC7BF300D}" srcOrd="0" destOrd="0" presId="urn:microsoft.com/office/officeart/2005/8/layout/hierarchy3"/>
    <dgm:cxn modelId="{F1EFAA05-9909-4805-9729-C5257A2CF31B}" type="presParOf" srcId="{07969AFB-F8B6-413F-8D06-DC4FC7BF300D}" destId="{52B3BE95-71B5-45FB-8046-66157A0280EB}" srcOrd="0" destOrd="0" presId="urn:microsoft.com/office/officeart/2005/8/layout/hierarchy3"/>
    <dgm:cxn modelId="{726238F4-3C6E-4D9C-BF9E-333317CDE0BB}" type="presParOf" srcId="{07969AFB-F8B6-413F-8D06-DC4FC7BF300D}" destId="{4F4AFB66-ADCB-45F1-A359-56437096D2D1}" srcOrd="1" destOrd="0" presId="urn:microsoft.com/office/officeart/2005/8/layout/hierarchy3"/>
    <dgm:cxn modelId="{2B15E9FB-9E1C-46A1-A050-E02ED773A025}" type="presParOf" srcId="{2510F9F9-0150-4C13-98FF-8F4C3A0842FF}" destId="{371FF74F-C2B4-4C64-A092-14E5B5C91A2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00E91A6-7FAE-4B7E-A7A8-F0262406E55C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51F783-6149-4563-9392-DF5ED3AC6AA8}">
      <dgm:prSet/>
      <dgm:spPr>
        <a:solidFill>
          <a:srgbClr val="FFFF00"/>
        </a:solidFill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Хроматическими называются все уменьшённые и увеличенные, дважды уменьшённые и дважды увеличенные  и т.д. интервалы</a:t>
          </a:r>
          <a:endParaRPr lang="ru-RU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0C95AA-E370-4DCD-8F13-53C80C70EB1C}" type="parTrans" cxnId="{04F7D900-C589-4FCB-9146-798B043FC426}">
      <dgm:prSet/>
      <dgm:spPr/>
      <dgm:t>
        <a:bodyPr/>
        <a:lstStyle/>
        <a:p>
          <a:endParaRPr lang="ru-RU"/>
        </a:p>
      </dgm:t>
    </dgm:pt>
    <dgm:pt modelId="{858B65A8-895C-426B-9281-4415549FE517}" type="sibTrans" cxnId="{04F7D900-C589-4FCB-9146-798B043FC426}">
      <dgm:prSet/>
      <dgm:spPr/>
      <dgm:t>
        <a:bodyPr/>
        <a:lstStyle/>
        <a:p>
          <a:endParaRPr lang="ru-RU"/>
        </a:p>
      </dgm:t>
    </dgm:pt>
    <dgm:pt modelId="{662DF9E3-873F-49E7-8257-876893F38F39}" type="pres">
      <dgm:prSet presAssocID="{B00E91A6-7FAE-4B7E-A7A8-F0262406E5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EF7190-9CA2-4E9F-AFE8-55C733FFC113}" type="pres">
      <dgm:prSet presAssocID="{5651F783-6149-4563-9392-DF5ED3AC6AA8}" presName="root" presStyleCnt="0"/>
      <dgm:spPr/>
    </dgm:pt>
    <dgm:pt modelId="{0BCE5EB3-91FF-44F0-8919-983C5B90E4E2}" type="pres">
      <dgm:prSet presAssocID="{5651F783-6149-4563-9392-DF5ED3AC6AA8}" presName="rootComposite" presStyleCnt="0"/>
      <dgm:spPr/>
    </dgm:pt>
    <dgm:pt modelId="{A8B30557-73CE-48C3-9CED-4BFC12A098C3}" type="pres">
      <dgm:prSet presAssocID="{5651F783-6149-4563-9392-DF5ED3AC6AA8}" presName="rootText" presStyleLbl="node1" presStyleIdx="0" presStyleCnt="1" custScaleY="240815"/>
      <dgm:spPr/>
      <dgm:t>
        <a:bodyPr/>
        <a:lstStyle/>
        <a:p>
          <a:endParaRPr lang="ru-RU"/>
        </a:p>
      </dgm:t>
    </dgm:pt>
    <dgm:pt modelId="{4467E66C-5226-4C75-A78B-090D40A4CB5A}" type="pres">
      <dgm:prSet presAssocID="{5651F783-6149-4563-9392-DF5ED3AC6AA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3FF363A-9E67-471C-B303-9F3838834973}" type="pres">
      <dgm:prSet presAssocID="{5651F783-6149-4563-9392-DF5ED3AC6AA8}" presName="childShape" presStyleCnt="0"/>
      <dgm:spPr/>
    </dgm:pt>
  </dgm:ptLst>
  <dgm:cxnLst>
    <dgm:cxn modelId="{68386BD3-5F59-4EBB-843D-D7D55C91E26F}" type="presOf" srcId="{B00E91A6-7FAE-4B7E-A7A8-F0262406E55C}" destId="{662DF9E3-873F-49E7-8257-876893F38F39}" srcOrd="0" destOrd="0" presId="urn:microsoft.com/office/officeart/2005/8/layout/hierarchy3"/>
    <dgm:cxn modelId="{04F7D900-C589-4FCB-9146-798B043FC426}" srcId="{B00E91A6-7FAE-4B7E-A7A8-F0262406E55C}" destId="{5651F783-6149-4563-9392-DF5ED3AC6AA8}" srcOrd="0" destOrd="0" parTransId="{960C95AA-E370-4DCD-8F13-53C80C70EB1C}" sibTransId="{858B65A8-895C-426B-9281-4415549FE517}"/>
    <dgm:cxn modelId="{B51A1E53-846C-4286-B43B-8DA8A85D746F}" type="presOf" srcId="{5651F783-6149-4563-9392-DF5ED3AC6AA8}" destId="{4467E66C-5226-4C75-A78B-090D40A4CB5A}" srcOrd="1" destOrd="0" presId="urn:microsoft.com/office/officeart/2005/8/layout/hierarchy3"/>
    <dgm:cxn modelId="{5A81D4B4-0E12-4F9A-A6C8-64FDDC07C988}" type="presOf" srcId="{5651F783-6149-4563-9392-DF5ED3AC6AA8}" destId="{A8B30557-73CE-48C3-9CED-4BFC12A098C3}" srcOrd="0" destOrd="0" presId="urn:microsoft.com/office/officeart/2005/8/layout/hierarchy3"/>
    <dgm:cxn modelId="{04B338B0-B5EC-4429-B9B2-C8FCE038D8E8}" type="presParOf" srcId="{662DF9E3-873F-49E7-8257-876893F38F39}" destId="{C5EF7190-9CA2-4E9F-AFE8-55C733FFC113}" srcOrd="0" destOrd="0" presId="urn:microsoft.com/office/officeart/2005/8/layout/hierarchy3"/>
    <dgm:cxn modelId="{43743003-BA7C-4B0E-960F-C68D9D9D0CA7}" type="presParOf" srcId="{C5EF7190-9CA2-4E9F-AFE8-55C733FFC113}" destId="{0BCE5EB3-91FF-44F0-8919-983C5B90E4E2}" srcOrd="0" destOrd="0" presId="urn:microsoft.com/office/officeart/2005/8/layout/hierarchy3"/>
    <dgm:cxn modelId="{DE1458A7-ECC3-4E34-A201-8D2D94982BE2}" type="presParOf" srcId="{0BCE5EB3-91FF-44F0-8919-983C5B90E4E2}" destId="{A8B30557-73CE-48C3-9CED-4BFC12A098C3}" srcOrd="0" destOrd="0" presId="urn:microsoft.com/office/officeart/2005/8/layout/hierarchy3"/>
    <dgm:cxn modelId="{AA7D6E0A-E145-4587-8E0F-055839AEB8D6}" type="presParOf" srcId="{0BCE5EB3-91FF-44F0-8919-983C5B90E4E2}" destId="{4467E66C-5226-4C75-A78B-090D40A4CB5A}" srcOrd="1" destOrd="0" presId="urn:microsoft.com/office/officeart/2005/8/layout/hierarchy3"/>
    <dgm:cxn modelId="{DAC82727-AC3B-41A6-A1E6-D4251DEB39FE}" type="presParOf" srcId="{C5EF7190-9CA2-4E9F-AFE8-55C733FFC113}" destId="{03FF363A-9E67-471C-B303-9F383883497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AFE9A-1FB7-4609-84B8-5CD4B0CEDBB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904874-ADB7-4BDB-AD75-4B4219E282CC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b="1" dirty="0" smtClean="0">
              <a:ln>
                <a:solidFill>
                  <a:schemeClr val="bg1"/>
                </a:solidFill>
              </a:ln>
            </a:rPr>
            <a:t>Общие понятия</a:t>
          </a:r>
          <a:endParaRPr lang="ru-RU" b="1" dirty="0">
            <a:ln>
              <a:solidFill>
                <a:schemeClr val="bg1"/>
              </a:solidFill>
            </a:ln>
          </a:endParaRPr>
        </a:p>
      </dgm:t>
    </dgm:pt>
    <dgm:pt modelId="{3844CB90-DCF8-4622-929B-CAF197F3F542}" type="parTrans" cxnId="{7A9AFD89-D7A4-4F3C-8047-7CF66D3E3BBD}">
      <dgm:prSet/>
      <dgm:spPr/>
      <dgm:t>
        <a:bodyPr/>
        <a:lstStyle/>
        <a:p>
          <a:endParaRPr lang="ru-RU"/>
        </a:p>
      </dgm:t>
    </dgm:pt>
    <dgm:pt modelId="{4F518785-D7E1-4F5B-BF6C-570EE6528471}" type="sibTrans" cxnId="{7A9AFD89-D7A4-4F3C-8047-7CF66D3E3BBD}">
      <dgm:prSet/>
      <dgm:spPr/>
      <dgm:t>
        <a:bodyPr/>
        <a:lstStyle/>
        <a:p>
          <a:endParaRPr lang="ru-RU"/>
        </a:p>
      </dgm:t>
    </dgm:pt>
    <dgm:pt modelId="{B0C6633C-07CD-42F7-9C79-4FA2762E0AB8}" type="pres">
      <dgm:prSet presAssocID="{149AFE9A-1FB7-4609-84B8-5CD4B0CEDB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3874F70-BD04-43A7-90D5-42498F0721D8}" type="pres">
      <dgm:prSet presAssocID="{CA904874-ADB7-4BDB-AD75-4B4219E282CC}" presName="root" presStyleCnt="0"/>
      <dgm:spPr/>
    </dgm:pt>
    <dgm:pt modelId="{CA537A79-4374-4416-AF4B-47A1C6089718}" type="pres">
      <dgm:prSet presAssocID="{CA904874-ADB7-4BDB-AD75-4B4219E282CC}" presName="rootComposite" presStyleCnt="0"/>
      <dgm:spPr/>
    </dgm:pt>
    <dgm:pt modelId="{8FDED6FD-85FE-432D-9FB5-D139E1431C4C}" type="pres">
      <dgm:prSet presAssocID="{CA904874-ADB7-4BDB-AD75-4B4219E282CC}" presName="rootText" presStyleLbl="node1" presStyleIdx="0" presStyleCnt="1" custScaleX="359657"/>
      <dgm:spPr/>
      <dgm:t>
        <a:bodyPr/>
        <a:lstStyle/>
        <a:p>
          <a:endParaRPr lang="ru-RU"/>
        </a:p>
      </dgm:t>
    </dgm:pt>
    <dgm:pt modelId="{1A478532-C8A1-4FE5-8FEE-2F1CC029DFD4}" type="pres">
      <dgm:prSet presAssocID="{CA904874-ADB7-4BDB-AD75-4B4219E282CC}" presName="rootConnector" presStyleLbl="node1" presStyleIdx="0" presStyleCnt="1"/>
      <dgm:spPr/>
      <dgm:t>
        <a:bodyPr/>
        <a:lstStyle/>
        <a:p>
          <a:endParaRPr lang="ru-RU"/>
        </a:p>
      </dgm:t>
    </dgm:pt>
    <dgm:pt modelId="{6A438875-052F-4B17-B5DD-EDC6EAA56BB2}" type="pres">
      <dgm:prSet presAssocID="{CA904874-ADB7-4BDB-AD75-4B4219E282CC}" presName="childShape" presStyleCnt="0"/>
      <dgm:spPr/>
    </dgm:pt>
  </dgm:ptLst>
  <dgm:cxnLst>
    <dgm:cxn modelId="{A01768E9-D705-4F47-A017-8D4F0DE15BB3}" type="presOf" srcId="{149AFE9A-1FB7-4609-84B8-5CD4B0CEDBBC}" destId="{B0C6633C-07CD-42F7-9C79-4FA2762E0AB8}" srcOrd="0" destOrd="0" presId="urn:microsoft.com/office/officeart/2005/8/layout/hierarchy3"/>
    <dgm:cxn modelId="{795DF469-11C8-4422-B61F-24AB3E5F2BCF}" type="presOf" srcId="{CA904874-ADB7-4BDB-AD75-4B4219E282CC}" destId="{8FDED6FD-85FE-432D-9FB5-D139E1431C4C}" srcOrd="0" destOrd="0" presId="urn:microsoft.com/office/officeart/2005/8/layout/hierarchy3"/>
    <dgm:cxn modelId="{7A9AFD89-D7A4-4F3C-8047-7CF66D3E3BBD}" srcId="{149AFE9A-1FB7-4609-84B8-5CD4B0CEDBBC}" destId="{CA904874-ADB7-4BDB-AD75-4B4219E282CC}" srcOrd="0" destOrd="0" parTransId="{3844CB90-DCF8-4622-929B-CAF197F3F542}" sibTransId="{4F518785-D7E1-4F5B-BF6C-570EE6528471}"/>
    <dgm:cxn modelId="{F8CABAD3-D2AF-48BC-8DC9-5AE62CF583EE}" type="presOf" srcId="{CA904874-ADB7-4BDB-AD75-4B4219E282CC}" destId="{1A478532-C8A1-4FE5-8FEE-2F1CC029DFD4}" srcOrd="1" destOrd="0" presId="urn:microsoft.com/office/officeart/2005/8/layout/hierarchy3"/>
    <dgm:cxn modelId="{2320A71C-0EBC-457A-A508-CDB3760AD22B}" type="presParOf" srcId="{B0C6633C-07CD-42F7-9C79-4FA2762E0AB8}" destId="{B3874F70-BD04-43A7-90D5-42498F0721D8}" srcOrd="0" destOrd="0" presId="urn:microsoft.com/office/officeart/2005/8/layout/hierarchy3"/>
    <dgm:cxn modelId="{5F2E85C2-8CD0-4AC5-B337-0C2BE9173BEE}" type="presParOf" srcId="{B3874F70-BD04-43A7-90D5-42498F0721D8}" destId="{CA537A79-4374-4416-AF4B-47A1C6089718}" srcOrd="0" destOrd="0" presId="urn:microsoft.com/office/officeart/2005/8/layout/hierarchy3"/>
    <dgm:cxn modelId="{D6D17E42-7D11-4927-A796-D32103D8C311}" type="presParOf" srcId="{CA537A79-4374-4416-AF4B-47A1C6089718}" destId="{8FDED6FD-85FE-432D-9FB5-D139E1431C4C}" srcOrd="0" destOrd="0" presId="urn:microsoft.com/office/officeart/2005/8/layout/hierarchy3"/>
    <dgm:cxn modelId="{FD47D2CA-C8FB-4B82-BECF-3AB019D9E5DE}" type="presParOf" srcId="{CA537A79-4374-4416-AF4B-47A1C6089718}" destId="{1A478532-C8A1-4FE5-8FEE-2F1CC029DFD4}" srcOrd="1" destOrd="0" presId="urn:microsoft.com/office/officeart/2005/8/layout/hierarchy3"/>
    <dgm:cxn modelId="{5C7DBF0E-FE4E-492B-9F11-D4E6C6D8987A}" type="presParOf" srcId="{B3874F70-BD04-43A7-90D5-42498F0721D8}" destId="{6A438875-052F-4B17-B5DD-EDC6EAA56BB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932D73F-B919-4738-8B9C-6BCC9AB85BD3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46DB39-E6B8-4E2C-A406-5C712FE1C30F}">
      <dgm:prSet/>
      <dgm:spPr>
        <a:solidFill>
          <a:schemeClr val="tx1"/>
        </a:solidFill>
        <a:ln>
          <a:solidFill>
            <a:srgbClr val="FFFF00"/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Хроматические интервалы</a:t>
          </a:r>
          <a:endParaRPr lang="ru-RU" b="1" cap="none" spc="50" dirty="0">
            <a:ln w="11430"/>
            <a:solidFill>
              <a:srgbClr val="C0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9C7F12C-39F9-4510-93C0-D93188DF0E5C}" type="parTrans" cxnId="{847CBAB8-1202-46C7-82DA-A41FD72B74AE}">
      <dgm:prSet/>
      <dgm:spPr/>
      <dgm:t>
        <a:bodyPr/>
        <a:lstStyle/>
        <a:p>
          <a:endParaRPr lang="ru-RU"/>
        </a:p>
      </dgm:t>
    </dgm:pt>
    <dgm:pt modelId="{2C2F1D3F-551F-4568-B634-E23D86B4755A}" type="sibTrans" cxnId="{847CBAB8-1202-46C7-82DA-A41FD72B74AE}">
      <dgm:prSet/>
      <dgm:spPr/>
      <dgm:t>
        <a:bodyPr/>
        <a:lstStyle/>
        <a:p>
          <a:endParaRPr lang="ru-RU"/>
        </a:p>
      </dgm:t>
    </dgm:pt>
    <dgm:pt modelId="{05D82480-636C-4D57-80A8-662CDD2E25B2}" type="pres">
      <dgm:prSet presAssocID="{2932D73F-B919-4738-8B9C-6BCC9AB85B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EA61BE-BEDE-4891-80CB-2FA27FE8D65B}" type="pres">
      <dgm:prSet presAssocID="{FA46DB39-E6B8-4E2C-A406-5C712FE1C30F}" presName="linNode" presStyleCnt="0"/>
      <dgm:spPr/>
    </dgm:pt>
    <dgm:pt modelId="{BAD6D7F4-8272-44C2-9E34-EA0AE57448EC}" type="pres">
      <dgm:prSet presAssocID="{FA46DB39-E6B8-4E2C-A406-5C712FE1C30F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701087-A6A8-473C-9937-A28466FEA62A}" type="presOf" srcId="{FA46DB39-E6B8-4E2C-A406-5C712FE1C30F}" destId="{BAD6D7F4-8272-44C2-9E34-EA0AE57448EC}" srcOrd="0" destOrd="0" presId="urn:microsoft.com/office/officeart/2005/8/layout/vList5"/>
    <dgm:cxn modelId="{4A46D30F-9B40-4722-A903-450AC5511E49}" type="presOf" srcId="{2932D73F-B919-4738-8B9C-6BCC9AB85BD3}" destId="{05D82480-636C-4D57-80A8-662CDD2E25B2}" srcOrd="0" destOrd="0" presId="urn:microsoft.com/office/officeart/2005/8/layout/vList5"/>
    <dgm:cxn modelId="{847CBAB8-1202-46C7-82DA-A41FD72B74AE}" srcId="{2932D73F-B919-4738-8B9C-6BCC9AB85BD3}" destId="{FA46DB39-E6B8-4E2C-A406-5C712FE1C30F}" srcOrd="0" destOrd="0" parTransId="{69C7F12C-39F9-4510-93C0-D93188DF0E5C}" sibTransId="{2C2F1D3F-551F-4568-B634-E23D86B4755A}"/>
    <dgm:cxn modelId="{5E8F0E04-E6A9-43F9-91BC-AE4EBC3CB7C4}" type="presParOf" srcId="{05D82480-636C-4D57-80A8-662CDD2E25B2}" destId="{DEEA61BE-BEDE-4891-80CB-2FA27FE8D65B}" srcOrd="0" destOrd="0" presId="urn:microsoft.com/office/officeart/2005/8/layout/vList5"/>
    <dgm:cxn modelId="{ADEC8991-AFFB-4C0B-BC05-C974B7D06AF6}" type="presParOf" srcId="{DEEA61BE-BEDE-4891-80CB-2FA27FE8D65B}" destId="{BAD6D7F4-8272-44C2-9E34-EA0AE57448E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3AA6025-C486-4E4D-8F5E-1380079EBDC5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BDF057-4F14-4D34-9D1D-7A67D6009C6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Увеличенными называются интервалы на хроматический  ½ т  шире  чистых или больших</a:t>
          </a:r>
          <a:endParaRPr lang="ru-RU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0C75AB-64A5-43A8-AFD3-0B8BFAE0E780}" type="parTrans" cxnId="{BE7AA930-28C7-44D2-8CAD-B508B7AD07C3}">
      <dgm:prSet/>
      <dgm:spPr/>
      <dgm:t>
        <a:bodyPr/>
        <a:lstStyle/>
        <a:p>
          <a:endParaRPr lang="ru-RU"/>
        </a:p>
      </dgm:t>
    </dgm:pt>
    <dgm:pt modelId="{E290CE89-8F93-4CA2-A725-6CD615922396}" type="sibTrans" cxnId="{BE7AA930-28C7-44D2-8CAD-B508B7AD07C3}">
      <dgm:prSet/>
      <dgm:spPr/>
      <dgm:t>
        <a:bodyPr/>
        <a:lstStyle/>
        <a:p>
          <a:endParaRPr lang="ru-RU"/>
        </a:p>
      </dgm:t>
    </dgm:pt>
    <dgm:pt modelId="{3AE56558-9021-4341-988F-EEE290E4E03D}" type="pres">
      <dgm:prSet presAssocID="{73AA6025-C486-4E4D-8F5E-1380079EBD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FF61AE-8EC9-42D4-92D0-454791C981C7}" type="pres">
      <dgm:prSet presAssocID="{0FBDF057-4F14-4D34-9D1D-7A67D6009C67}" presName="root" presStyleCnt="0"/>
      <dgm:spPr/>
    </dgm:pt>
    <dgm:pt modelId="{6FCC16EC-2A1F-46BE-83CC-F469CFB52C09}" type="pres">
      <dgm:prSet presAssocID="{0FBDF057-4F14-4D34-9D1D-7A67D6009C67}" presName="rootComposite" presStyleCnt="0"/>
      <dgm:spPr/>
    </dgm:pt>
    <dgm:pt modelId="{52C912F4-3C9F-4330-89C7-D9F3441D4F22}" type="pres">
      <dgm:prSet presAssocID="{0FBDF057-4F14-4D34-9D1D-7A67D6009C67}" presName="rootText" presStyleLbl="node1" presStyleIdx="0" presStyleCnt="1" custScaleX="224242"/>
      <dgm:spPr/>
      <dgm:t>
        <a:bodyPr/>
        <a:lstStyle/>
        <a:p>
          <a:endParaRPr lang="ru-RU"/>
        </a:p>
      </dgm:t>
    </dgm:pt>
    <dgm:pt modelId="{96CD9FCA-0165-4F3F-AA8A-0316B9295832}" type="pres">
      <dgm:prSet presAssocID="{0FBDF057-4F14-4D34-9D1D-7A67D6009C67}" presName="rootConnector" presStyleLbl="node1" presStyleIdx="0" presStyleCnt="1"/>
      <dgm:spPr/>
      <dgm:t>
        <a:bodyPr/>
        <a:lstStyle/>
        <a:p>
          <a:endParaRPr lang="ru-RU"/>
        </a:p>
      </dgm:t>
    </dgm:pt>
    <dgm:pt modelId="{9F8F251B-D454-4F1F-ACE3-DECB0112F8B9}" type="pres">
      <dgm:prSet presAssocID="{0FBDF057-4F14-4D34-9D1D-7A67D6009C67}" presName="childShape" presStyleCnt="0"/>
      <dgm:spPr/>
    </dgm:pt>
  </dgm:ptLst>
  <dgm:cxnLst>
    <dgm:cxn modelId="{5D11FD17-7C24-4C6D-8EA1-9895AC3F55EB}" type="presOf" srcId="{0FBDF057-4F14-4D34-9D1D-7A67D6009C67}" destId="{96CD9FCA-0165-4F3F-AA8A-0316B9295832}" srcOrd="1" destOrd="0" presId="urn:microsoft.com/office/officeart/2005/8/layout/hierarchy3"/>
    <dgm:cxn modelId="{BE7AA930-28C7-44D2-8CAD-B508B7AD07C3}" srcId="{73AA6025-C486-4E4D-8F5E-1380079EBDC5}" destId="{0FBDF057-4F14-4D34-9D1D-7A67D6009C67}" srcOrd="0" destOrd="0" parTransId="{CE0C75AB-64A5-43A8-AFD3-0B8BFAE0E780}" sibTransId="{E290CE89-8F93-4CA2-A725-6CD615922396}"/>
    <dgm:cxn modelId="{C41B00BD-E907-4E3C-AC2F-13F86822B4A7}" type="presOf" srcId="{0FBDF057-4F14-4D34-9D1D-7A67D6009C67}" destId="{52C912F4-3C9F-4330-89C7-D9F3441D4F22}" srcOrd="0" destOrd="0" presId="urn:microsoft.com/office/officeart/2005/8/layout/hierarchy3"/>
    <dgm:cxn modelId="{1D0C84C3-61CF-4B91-99C7-DB879CB13959}" type="presOf" srcId="{73AA6025-C486-4E4D-8F5E-1380079EBDC5}" destId="{3AE56558-9021-4341-988F-EEE290E4E03D}" srcOrd="0" destOrd="0" presId="urn:microsoft.com/office/officeart/2005/8/layout/hierarchy3"/>
    <dgm:cxn modelId="{D486C2DB-48A0-4972-96C6-6349306450D4}" type="presParOf" srcId="{3AE56558-9021-4341-988F-EEE290E4E03D}" destId="{CFFF61AE-8EC9-42D4-92D0-454791C981C7}" srcOrd="0" destOrd="0" presId="urn:microsoft.com/office/officeart/2005/8/layout/hierarchy3"/>
    <dgm:cxn modelId="{9F11C241-38BA-4D14-B82F-B5327C52E59A}" type="presParOf" srcId="{CFFF61AE-8EC9-42D4-92D0-454791C981C7}" destId="{6FCC16EC-2A1F-46BE-83CC-F469CFB52C09}" srcOrd="0" destOrd="0" presId="urn:microsoft.com/office/officeart/2005/8/layout/hierarchy3"/>
    <dgm:cxn modelId="{B04F6E97-B06F-47FF-B625-B85F30A06112}" type="presParOf" srcId="{6FCC16EC-2A1F-46BE-83CC-F469CFB52C09}" destId="{52C912F4-3C9F-4330-89C7-D9F3441D4F22}" srcOrd="0" destOrd="0" presId="urn:microsoft.com/office/officeart/2005/8/layout/hierarchy3"/>
    <dgm:cxn modelId="{0FBC4CCD-1475-4B5C-9A71-C289ECF32DE2}" type="presParOf" srcId="{6FCC16EC-2A1F-46BE-83CC-F469CFB52C09}" destId="{96CD9FCA-0165-4F3F-AA8A-0316B9295832}" srcOrd="1" destOrd="0" presId="urn:microsoft.com/office/officeart/2005/8/layout/hierarchy3"/>
    <dgm:cxn modelId="{AD0FCA3C-1239-42EF-927E-67547C0E624D}" type="presParOf" srcId="{CFFF61AE-8EC9-42D4-92D0-454791C981C7}" destId="{9F8F251B-D454-4F1F-ACE3-DECB0112F8B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7154493-75C3-409E-9287-FC71DB843C3F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B8EBE4-4F9C-430C-9B21-24F2AE1352E0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3600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Для построения ув. интервала надо:</a:t>
          </a:r>
          <a:endParaRPr lang="ru-RU" sz="3600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92CB2B-995E-4973-B73E-BD1062625168}" type="parTrans" cxnId="{75518ECF-6F20-42B4-B5D2-38AF22CF95E9}">
      <dgm:prSet/>
      <dgm:spPr/>
      <dgm:t>
        <a:bodyPr/>
        <a:lstStyle/>
        <a:p>
          <a:endParaRPr lang="ru-RU"/>
        </a:p>
      </dgm:t>
    </dgm:pt>
    <dgm:pt modelId="{77169E8D-F100-4C75-A617-9E3653E481BF}" type="sibTrans" cxnId="{75518ECF-6F20-42B4-B5D2-38AF22CF95E9}">
      <dgm:prSet/>
      <dgm:spPr/>
      <dgm:t>
        <a:bodyPr/>
        <a:lstStyle/>
        <a:p>
          <a:endParaRPr lang="ru-RU"/>
        </a:p>
      </dgm:t>
    </dgm:pt>
    <dgm:pt modelId="{87F49329-CAB0-43C3-96E6-D97B645A833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</a:rPr>
            <a:t>1) вершину повысить на хроматический  ½ т </a:t>
          </a:r>
          <a:endParaRPr lang="ru-RU" dirty="0">
            <a:ln>
              <a:solidFill>
                <a:schemeClr val="bg1"/>
              </a:solidFill>
            </a:ln>
          </a:endParaRPr>
        </a:p>
      </dgm:t>
    </dgm:pt>
    <dgm:pt modelId="{7DC14B1A-EDE3-48F2-8ADA-D6FF4A1BEFEF}" type="parTrans" cxnId="{AC364BBB-AEA8-4CC6-A59E-9800461A7C10}">
      <dgm:prSet/>
      <dgm:spPr/>
      <dgm:t>
        <a:bodyPr/>
        <a:lstStyle/>
        <a:p>
          <a:endParaRPr lang="ru-RU"/>
        </a:p>
      </dgm:t>
    </dgm:pt>
    <dgm:pt modelId="{92155742-A407-4BC6-BFB2-73A60C8089F9}" type="sibTrans" cxnId="{AC364BBB-AEA8-4CC6-A59E-9800461A7C10}">
      <dgm:prSet/>
      <dgm:spPr/>
      <dgm:t>
        <a:bodyPr/>
        <a:lstStyle/>
        <a:p>
          <a:endParaRPr lang="ru-RU"/>
        </a:p>
      </dgm:t>
    </dgm:pt>
    <dgm:pt modelId="{B033EB63-06D5-45BA-AA49-5CD2F21724E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</a:rPr>
            <a:t>2) основание понизить на хроматический  ½ т  </a:t>
          </a:r>
          <a:endParaRPr lang="ru-RU" dirty="0">
            <a:ln>
              <a:solidFill>
                <a:schemeClr val="bg1"/>
              </a:solidFill>
            </a:ln>
          </a:endParaRPr>
        </a:p>
      </dgm:t>
    </dgm:pt>
    <dgm:pt modelId="{AB589E6F-BB40-442D-A27D-92E7D16E3B48}" type="parTrans" cxnId="{FD00C082-740A-443F-805E-269461C9E27D}">
      <dgm:prSet/>
      <dgm:spPr/>
      <dgm:t>
        <a:bodyPr/>
        <a:lstStyle/>
        <a:p>
          <a:endParaRPr lang="ru-RU"/>
        </a:p>
      </dgm:t>
    </dgm:pt>
    <dgm:pt modelId="{A8368B90-951E-4474-BBF3-E3B517383D3B}" type="sibTrans" cxnId="{FD00C082-740A-443F-805E-269461C9E27D}">
      <dgm:prSet/>
      <dgm:spPr/>
      <dgm:t>
        <a:bodyPr/>
        <a:lstStyle/>
        <a:p>
          <a:endParaRPr lang="ru-RU"/>
        </a:p>
      </dgm:t>
    </dgm:pt>
    <dgm:pt modelId="{AA7238A0-EAF2-4FE1-A229-37B473EE5A7A}" type="pres">
      <dgm:prSet presAssocID="{77154493-75C3-409E-9287-FC71DB843C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2E4D05-CEB4-4BF1-A7FF-2C9EB35EFBE8}" type="pres">
      <dgm:prSet presAssocID="{2AB8EBE4-4F9C-430C-9B21-24F2AE1352E0}" presName="linNode" presStyleCnt="0"/>
      <dgm:spPr/>
    </dgm:pt>
    <dgm:pt modelId="{42290D85-7B9B-4CA5-8416-E5562C176DAC}" type="pres">
      <dgm:prSet presAssocID="{2AB8EBE4-4F9C-430C-9B21-24F2AE1352E0}" presName="parentText" presStyleLbl="node1" presStyleIdx="0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2EAA0-E903-44CE-ABE5-04499C950B94}" type="pres">
      <dgm:prSet presAssocID="{77169E8D-F100-4C75-A617-9E3653E481BF}" presName="sp" presStyleCnt="0"/>
      <dgm:spPr/>
    </dgm:pt>
    <dgm:pt modelId="{FB12EEBD-3797-4157-BD7E-99C2656A3518}" type="pres">
      <dgm:prSet presAssocID="{87F49329-CAB0-43C3-96E6-D97B645A8337}" presName="linNode" presStyleCnt="0"/>
      <dgm:spPr/>
    </dgm:pt>
    <dgm:pt modelId="{48D31770-162C-4DC1-AA49-753416AA88C7}" type="pres">
      <dgm:prSet presAssocID="{87F49329-CAB0-43C3-96E6-D97B645A8337}" presName="parentText" presStyleLbl="node1" presStyleIdx="1" presStyleCnt="3" custScaleX="117120" custLinFactY="1979" custLinFactNeighborX="-136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C71CA-5266-41B6-A9DE-5404FA8E51DC}" type="pres">
      <dgm:prSet presAssocID="{92155742-A407-4BC6-BFB2-73A60C8089F9}" presName="sp" presStyleCnt="0"/>
      <dgm:spPr/>
    </dgm:pt>
    <dgm:pt modelId="{9B2FD46E-236B-4E9A-B075-4286FAB7B7A6}" type="pres">
      <dgm:prSet presAssocID="{B033EB63-06D5-45BA-AA49-5CD2F21724E1}" presName="linNode" presStyleCnt="0"/>
      <dgm:spPr/>
    </dgm:pt>
    <dgm:pt modelId="{67B4BF6F-760A-4914-8BA4-8CEE53399B9E}" type="pres">
      <dgm:prSet presAssocID="{B033EB63-06D5-45BA-AA49-5CD2F21724E1}" presName="parentText" presStyleLbl="node1" presStyleIdx="2" presStyleCnt="3" custScaleX="117122" custLinFactX="61498" custLinFactNeighborX="100000" custLinFactNeighborY="-58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383375-CF26-4576-96A0-05DE552B706C}" type="presOf" srcId="{77154493-75C3-409E-9287-FC71DB843C3F}" destId="{AA7238A0-EAF2-4FE1-A229-37B473EE5A7A}" srcOrd="0" destOrd="0" presId="urn:microsoft.com/office/officeart/2005/8/layout/vList5"/>
    <dgm:cxn modelId="{75518ECF-6F20-42B4-B5D2-38AF22CF95E9}" srcId="{77154493-75C3-409E-9287-FC71DB843C3F}" destId="{2AB8EBE4-4F9C-430C-9B21-24F2AE1352E0}" srcOrd="0" destOrd="0" parTransId="{8792CB2B-995E-4973-B73E-BD1062625168}" sibTransId="{77169E8D-F100-4C75-A617-9E3653E481BF}"/>
    <dgm:cxn modelId="{0CDBDDFD-2814-4FA5-89B5-95F2734BDDF1}" type="presOf" srcId="{B033EB63-06D5-45BA-AA49-5CD2F21724E1}" destId="{67B4BF6F-760A-4914-8BA4-8CEE53399B9E}" srcOrd="0" destOrd="0" presId="urn:microsoft.com/office/officeart/2005/8/layout/vList5"/>
    <dgm:cxn modelId="{AFB2280D-4C1B-40B0-9351-69A12A5A7CCE}" type="presOf" srcId="{87F49329-CAB0-43C3-96E6-D97B645A8337}" destId="{48D31770-162C-4DC1-AA49-753416AA88C7}" srcOrd="0" destOrd="0" presId="urn:microsoft.com/office/officeart/2005/8/layout/vList5"/>
    <dgm:cxn modelId="{AC364BBB-AEA8-4CC6-A59E-9800461A7C10}" srcId="{77154493-75C3-409E-9287-FC71DB843C3F}" destId="{87F49329-CAB0-43C3-96E6-D97B645A8337}" srcOrd="1" destOrd="0" parTransId="{7DC14B1A-EDE3-48F2-8ADA-D6FF4A1BEFEF}" sibTransId="{92155742-A407-4BC6-BFB2-73A60C8089F9}"/>
    <dgm:cxn modelId="{5A9EEDD7-634D-4D16-895B-68DD47A7B046}" type="presOf" srcId="{2AB8EBE4-4F9C-430C-9B21-24F2AE1352E0}" destId="{42290D85-7B9B-4CA5-8416-E5562C176DAC}" srcOrd="0" destOrd="0" presId="urn:microsoft.com/office/officeart/2005/8/layout/vList5"/>
    <dgm:cxn modelId="{FD00C082-740A-443F-805E-269461C9E27D}" srcId="{77154493-75C3-409E-9287-FC71DB843C3F}" destId="{B033EB63-06D5-45BA-AA49-5CD2F21724E1}" srcOrd="2" destOrd="0" parTransId="{AB589E6F-BB40-442D-A27D-92E7D16E3B48}" sibTransId="{A8368B90-951E-4474-BBF3-E3B517383D3B}"/>
    <dgm:cxn modelId="{4DB6102C-18D8-46C7-B5B8-FC98FD380A8B}" type="presParOf" srcId="{AA7238A0-EAF2-4FE1-A229-37B473EE5A7A}" destId="{022E4D05-CEB4-4BF1-A7FF-2C9EB35EFBE8}" srcOrd="0" destOrd="0" presId="urn:microsoft.com/office/officeart/2005/8/layout/vList5"/>
    <dgm:cxn modelId="{D0687069-4C54-4878-874F-54C55D4ED698}" type="presParOf" srcId="{022E4D05-CEB4-4BF1-A7FF-2C9EB35EFBE8}" destId="{42290D85-7B9B-4CA5-8416-E5562C176DAC}" srcOrd="0" destOrd="0" presId="urn:microsoft.com/office/officeart/2005/8/layout/vList5"/>
    <dgm:cxn modelId="{F0942F14-78A4-4A23-92E1-D6194F874415}" type="presParOf" srcId="{AA7238A0-EAF2-4FE1-A229-37B473EE5A7A}" destId="{CFF2EAA0-E903-44CE-ABE5-04499C950B94}" srcOrd="1" destOrd="0" presId="urn:microsoft.com/office/officeart/2005/8/layout/vList5"/>
    <dgm:cxn modelId="{20034AE0-DAB5-4A45-9C3A-31560A609256}" type="presParOf" srcId="{AA7238A0-EAF2-4FE1-A229-37B473EE5A7A}" destId="{FB12EEBD-3797-4157-BD7E-99C2656A3518}" srcOrd="2" destOrd="0" presId="urn:microsoft.com/office/officeart/2005/8/layout/vList5"/>
    <dgm:cxn modelId="{D96EB363-5686-4208-943A-A1FFE9380ECB}" type="presParOf" srcId="{FB12EEBD-3797-4157-BD7E-99C2656A3518}" destId="{48D31770-162C-4DC1-AA49-753416AA88C7}" srcOrd="0" destOrd="0" presId="urn:microsoft.com/office/officeart/2005/8/layout/vList5"/>
    <dgm:cxn modelId="{76C7D267-3F4B-4B4E-B8B2-67BFC8132E55}" type="presParOf" srcId="{AA7238A0-EAF2-4FE1-A229-37B473EE5A7A}" destId="{CF0C71CA-5266-41B6-A9DE-5404FA8E51DC}" srcOrd="3" destOrd="0" presId="urn:microsoft.com/office/officeart/2005/8/layout/vList5"/>
    <dgm:cxn modelId="{CCFD1E83-DD28-44F5-B056-0850DC65B4CA}" type="presParOf" srcId="{AA7238A0-EAF2-4FE1-A229-37B473EE5A7A}" destId="{9B2FD46E-236B-4E9A-B075-4286FAB7B7A6}" srcOrd="4" destOrd="0" presId="urn:microsoft.com/office/officeart/2005/8/layout/vList5"/>
    <dgm:cxn modelId="{CD9DC1A5-E3B0-49DF-A55B-70246F630118}" type="presParOf" srcId="{9B2FD46E-236B-4E9A-B075-4286FAB7B7A6}" destId="{67B4BF6F-760A-4914-8BA4-8CEE53399B9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CD2E8BA-926B-4D55-BD2F-85A82EC626C0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BF10F5-07F9-4F85-94E4-715A8986FE2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Характерные </a:t>
          </a:r>
          <a:r>
            <a:rPr lang="ru-RU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интервалы</a:t>
          </a:r>
          <a:endParaRPr lang="ru-RU" b="1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D9515E86-4FA1-449A-A206-CDB17D625DE3}" type="parTrans" cxnId="{A0435116-7361-4E03-8C06-079C844751DA}">
      <dgm:prSet/>
      <dgm:spPr/>
      <dgm:t>
        <a:bodyPr/>
        <a:lstStyle/>
        <a:p>
          <a:endParaRPr lang="ru-RU"/>
        </a:p>
      </dgm:t>
    </dgm:pt>
    <dgm:pt modelId="{5A938ACA-F040-4B1D-A83B-F29023013EF9}" type="sibTrans" cxnId="{A0435116-7361-4E03-8C06-079C844751DA}">
      <dgm:prSet/>
      <dgm:spPr/>
      <dgm:t>
        <a:bodyPr/>
        <a:lstStyle/>
        <a:p>
          <a:endParaRPr lang="ru-RU"/>
        </a:p>
      </dgm:t>
    </dgm:pt>
    <dgm:pt modelId="{3C234ED5-1D41-4FF3-A27B-489AEB7C0C51}" type="pres">
      <dgm:prSet presAssocID="{6CD2E8BA-926B-4D55-BD2F-85A82EC626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221820-4DEE-4C9E-89BB-282C70314770}" type="pres">
      <dgm:prSet presAssocID="{72BF10F5-07F9-4F85-94E4-715A8986FE21}" presName="linNode" presStyleCnt="0"/>
      <dgm:spPr/>
    </dgm:pt>
    <dgm:pt modelId="{3B1A6954-6E07-4602-A7BC-09D62249472A}" type="pres">
      <dgm:prSet presAssocID="{72BF10F5-07F9-4F85-94E4-715A8986FE21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5FA0C1-2473-4201-A845-5F838379F5FE}" type="presOf" srcId="{6CD2E8BA-926B-4D55-BD2F-85A82EC626C0}" destId="{3C234ED5-1D41-4FF3-A27B-489AEB7C0C51}" srcOrd="0" destOrd="0" presId="urn:microsoft.com/office/officeart/2005/8/layout/vList5"/>
    <dgm:cxn modelId="{A0435116-7361-4E03-8C06-079C844751DA}" srcId="{6CD2E8BA-926B-4D55-BD2F-85A82EC626C0}" destId="{72BF10F5-07F9-4F85-94E4-715A8986FE21}" srcOrd="0" destOrd="0" parTransId="{D9515E86-4FA1-449A-A206-CDB17D625DE3}" sibTransId="{5A938ACA-F040-4B1D-A83B-F29023013EF9}"/>
    <dgm:cxn modelId="{FD7A8DFE-39A6-48B4-B3BC-9093E19F6E3F}" type="presOf" srcId="{72BF10F5-07F9-4F85-94E4-715A8986FE21}" destId="{3B1A6954-6E07-4602-A7BC-09D62249472A}" srcOrd="0" destOrd="0" presId="urn:microsoft.com/office/officeart/2005/8/layout/vList5"/>
    <dgm:cxn modelId="{BCF6B3D1-FFD9-4AA8-B142-CEF8432CC943}" type="presParOf" srcId="{3C234ED5-1D41-4FF3-A27B-489AEB7C0C51}" destId="{CD221820-4DEE-4C9E-89BB-282C70314770}" srcOrd="0" destOrd="0" presId="urn:microsoft.com/office/officeart/2005/8/layout/vList5"/>
    <dgm:cxn modelId="{1CA460A1-C082-4593-B1B0-BBB93B06D2FF}" type="presParOf" srcId="{CD221820-4DEE-4C9E-89BB-282C70314770}" destId="{3B1A6954-6E07-4602-A7BC-09D62249472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7EB3282-A9B4-4AFD-8FA7-DC8F7008B3DA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C8121F-E583-4B40-93FF-9D88F56A984A}">
      <dgm:prSet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/>
            <a:t>Строятся в гармонических ладах</a:t>
          </a:r>
          <a:endParaRPr lang="ru-RU" dirty="0"/>
        </a:p>
      </dgm:t>
    </dgm:pt>
    <dgm:pt modelId="{ACACA749-E9C5-4F5B-99F4-221766465327}" type="parTrans" cxnId="{AA3B5CFD-32C1-48B2-BF51-1BFF49143E59}">
      <dgm:prSet/>
      <dgm:spPr/>
      <dgm:t>
        <a:bodyPr/>
        <a:lstStyle/>
        <a:p>
          <a:endParaRPr lang="ru-RU"/>
        </a:p>
      </dgm:t>
    </dgm:pt>
    <dgm:pt modelId="{E94590EE-AD45-4DE5-A370-45E9369AB85C}" type="sibTrans" cxnId="{AA3B5CFD-32C1-48B2-BF51-1BFF49143E59}">
      <dgm:prSet/>
      <dgm:spPr/>
      <dgm:t>
        <a:bodyPr/>
        <a:lstStyle/>
        <a:p>
          <a:endParaRPr lang="ru-RU"/>
        </a:p>
      </dgm:t>
    </dgm:pt>
    <dgm:pt modelId="{754EEFEF-3D66-4D74-A29F-7E2A87A808F4}" type="pres">
      <dgm:prSet presAssocID="{27EB3282-A9B4-4AFD-8FA7-DC8F7008B3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9FED5A-02E9-41B7-A3DB-5D698B5CEC3B}" type="pres">
      <dgm:prSet presAssocID="{C7C8121F-E583-4B40-93FF-9D88F56A984A}" presName="linNode" presStyleCnt="0"/>
      <dgm:spPr/>
    </dgm:pt>
    <dgm:pt modelId="{09AE42D1-F067-4DBA-BA4C-FC541B7FEFA4}" type="pres">
      <dgm:prSet presAssocID="{C7C8121F-E583-4B40-93FF-9D88F56A984A}" presName="parentText" presStyleLbl="node1" presStyleIdx="0" presStyleCnt="1" custScaleX="277079" custLinFactY="26316" custLinFactNeighborX="243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9BF45E-216C-4410-B5E9-962D24E4C33C}" type="presOf" srcId="{C7C8121F-E583-4B40-93FF-9D88F56A984A}" destId="{09AE42D1-F067-4DBA-BA4C-FC541B7FEFA4}" srcOrd="0" destOrd="0" presId="urn:microsoft.com/office/officeart/2005/8/layout/vList5"/>
    <dgm:cxn modelId="{28FD4E08-2210-4340-8C86-9D9F669BE308}" type="presOf" srcId="{27EB3282-A9B4-4AFD-8FA7-DC8F7008B3DA}" destId="{754EEFEF-3D66-4D74-A29F-7E2A87A808F4}" srcOrd="0" destOrd="0" presId="urn:microsoft.com/office/officeart/2005/8/layout/vList5"/>
    <dgm:cxn modelId="{AA3B5CFD-32C1-48B2-BF51-1BFF49143E59}" srcId="{27EB3282-A9B4-4AFD-8FA7-DC8F7008B3DA}" destId="{C7C8121F-E583-4B40-93FF-9D88F56A984A}" srcOrd="0" destOrd="0" parTransId="{ACACA749-E9C5-4F5B-99F4-221766465327}" sibTransId="{E94590EE-AD45-4DE5-A370-45E9369AB85C}"/>
    <dgm:cxn modelId="{E155C35D-AFC3-498D-84FD-F39366143D1D}" type="presParOf" srcId="{754EEFEF-3D66-4D74-A29F-7E2A87A808F4}" destId="{AC9FED5A-02E9-41B7-A3DB-5D698B5CEC3B}" srcOrd="0" destOrd="0" presId="urn:microsoft.com/office/officeart/2005/8/layout/vList5"/>
    <dgm:cxn modelId="{B90329B1-A68C-497A-ADD9-0290655806CC}" type="presParOf" srcId="{AC9FED5A-02E9-41B7-A3DB-5D698B5CEC3B}" destId="{09AE42D1-F067-4DBA-BA4C-FC541B7FEFA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406185-633C-4A57-A9C4-9E811A7857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7C002F-3C40-43B7-B5E2-296D0EAEC9F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Интервал – это расстояние между двумя звуками</a:t>
          </a:r>
          <a:endParaRPr lang="ru-RU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9DBC62AD-266E-498A-A624-23AF2B390DAF}" type="parTrans" cxnId="{B37A99D5-0250-4748-A426-1F9047E02D37}">
      <dgm:prSet/>
      <dgm:spPr/>
      <dgm:t>
        <a:bodyPr/>
        <a:lstStyle/>
        <a:p>
          <a:endParaRPr lang="ru-RU"/>
        </a:p>
      </dgm:t>
    </dgm:pt>
    <dgm:pt modelId="{B3181E85-BF57-468A-A9F5-FCC2B0906867}" type="sibTrans" cxnId="{B37A99D5-0250-4748-A426-1F9047E02D37}">
      <dgm:prSet/>
      <dgm:spPr/>
      <dgm:t>
        <a:bodyPr/>
        <a:lstStyle/>
        <a:p>
          <a:endParaRPr lang="ru-RU"/>
        </a:p>
      </dgm:t>
    </dgm:pt>
    <dgm:pt modelId="{F16A2B79-00B1-4608-BB00-7890CA514628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ru-RU" b="1" dirty="0">
            <a:solidFill>
              <a:srgbClr val="C00000"/>
            </a:solidFill>
          </a:endParaRPr>
        </a:p>
      </dgm:t>
    </dgm:pt>
    <dgm:pt modelId="{587D7F40-9033-4353-8B8E-AC1EC2BAAA31}" type="parTrans" cxnId="{D1DA397E-537E-4597-ACA2-14EAD4DDFDEF}">
      <dgm:prSet/>
      <dgm:spPr/>
      <dgm:t>
        <a:bodyPr/>
        <a:lstStyle/>
        <a:p>
          <a:endParaRPr lang="ru-RU"/>
        </a:p>
      </dgm:t>
    </dgm:pt>
    <dgm:pt modelId="{FB96564E-631F-4AAF-9949-BD5A1C120625}" type="sibTrans" cxnId="{D1DA397E-537E-4597-ACA2-14EAD4DDFDEF}">
      <dgm:prSet/>
      <dgm:spPr/>
      <dgm:t>
        <a:bodyPr/>
        <a:lstStyle/>
        <a:p>
          <a:endParaRPr lang="ru-RU"/>
        </a:p>
      </dgm:t>
    </dgm:pt>
    <dgm:pt modelId="{F3F51697-3A4D-47FE-920F-9D2893A446CF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Гармонический интервал, звуки которого звучат одновременно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002060"/>
            </a:solidFill>
            <a:effectLst/>
          </a:endParaRPr>
        </a:p>
      </dgm:t>
    </dgm:pt>
    <dgm:pt modelId="{D2B3A5E3-F516-4187-A209-25F9B5406C38}" type="parTrans" cxnId="{B95B5BB3-7007-4B32-81C9-70871FD20600}">
      <dgm:prSet/>
      <dgm:spPr/>
      <dgm:t>
        <a:bodyPr/>
        <a:lstStyle/>
        <a:p>
          <a:endParaRPr lang="ru-RU"/>
        </a:p>
      </dgm:t>
    </dgm:pt>
    <dgm:pt modelId="{82199CF2-0E67-4494-A51A-3D1747C51AF1}" type="sibTrans" cxnId="{B95B5BB3-7007-4B32-81C9-70871FD20600}">
      <dgm:prSet/>
      <dgm:spPr/>
      <dgm:t>
        <a:bodyPr/>
        <a:lstStyle/>
        <a:p>
          <a:endParaRPr lang="ru-RU"/>
        </a:p>
      </dgm:t>
    </dgm:pt>
    <dgm:pt modelId="{DDC4E518-7193-4C20-A7F3-5A090F7535A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Мелодический интервал, звуки которого звучат последовательно</a:t>
          </a:r>
          <a:endParaRPr lang="ru-RU" b="1" cap="none" spc="0" dirty="0">
            <a:ln>
              <a:prstDash val="solid"/>
            </a:ln>
            <a:solidFill>
              <a:srgbClr val="002060"/>
            </a:soli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22755698-4F7C-43A2-A1D5-2A3AD0B3998B}" type="parTrans" cxnId="{8A1A44E2-0A09-40E3-8E7D-EBAF1512D833}">
      <dgm:prSet/>
      <dgm:spPr/>
      <dgm:t>
        <a:bodyPr/>
        <a:lstStyle/>
        <a:p>
          <a:endParaRPr lang="ru-RU"/>
        </a:p>
      </dgm:t>
    </dgm:pt>
    <dgm:pt modelId="{0ADD4AF5-3B97-4B25-A11D-265304D28AA4}" type="sibTrans" cxnId="{8A1A44E2-0A09-40E3-8E7D-EBAF1512D833}">
      <dgm:prSet/>
      <dgm:spPr/>
      <dgm:t>
        <a:bodyPr/>
        <a:lstStyle/>
        <a:p>
          <a:endParaRPr lang="ru-RU"/>
        </a:p>
      </dgm:t>
    </dgm:pt>
    <dgm:pt modelId="{4F713937-E388-488A-950D-2E6FEA594D5A}" type="pres">
      <dgm:prSet presAssocID="{F2406185-633C-4A57-A9C4-9E811A7857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6CA8C1-C11E-4A00-A9F6-FFBE597D2049}" type="pres">
      <dgm:prSet presAssocID="{BA7C002F-3C40-43B7-B5E2-296D0EAEC9FF}" presName="linNode" presStyleCnt="0"/>
      <dgm:spPr/>
    </dgm:pt>
    <dgm:pt modelId="{47F4C67A-A205-4FF3-9840-59B5398D7B05}" type="pres">
      <dgm:prSet presAssocID="{BA7C002F-3C40-43B7-B5E2-296D0EAEC9FF}" presName="parentText" presStyleLbl="node1" presStyleIdx="0" presStyleCnt="4" custScaleX="277079" custLinFactNeighborX="214" custLinFactNeighborY="-38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07305-8852-48DA-BF6A-4A0AB8AE5298}" type="pres">
      <dgm:prSet presAssocID="{B3181E85-BF57-468A-A9F5-FCC2B0906867}" presName="sp" presStyleCnt="0"/>
      <dgm:spPr/>
    </dgm:pt>
    <dgm:pt modelId="{85F01374-30F0-4659-A6C3-2217F8924881}" type="pres">
      <dgm:prSet presAssocID="{F16A2B79-00B1-4608-BB00-7890CA514628}" presName="linNode" presStyleCnt="0"/>
      <dgm:spPr/>
    </dgm:pt>
    <dgm:pt modelId="{A2AC4CF0-1B13-4FF4-A0DF-FC20CBB0D6A5}" type="pres">
      <dgm:prSet presAssocID="{F16A2B79-00B1-4608-BB00-7890CA514628}" presName="parentText" presStyleLbl="node1" presStyleIdx="1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92A23-F6DE-496A-880C-8FC444AF1817}" type="pres">
      <dgm:prSet presAssocID="{FB96564E-631F-4AAF-9949-BD5A1C120625}" presName="sp" presStyleCnt="0"/>
      <dgm:spPr/>
    </dgm:pt>
    <dgm:pt modelId="{5315FC7F-8462-41FB-AF55-2D473E17F655}" type="pres">
      <dgm:prSet presAssocID="{F3F51697-3A4D-47FE-920F-9D2893A446CF}" presName="linNode" presStyleCnt="0"/>
      <dgm:spPr/>
    </dgm:pt>
    <dgm:pt modelId="{92AD0B9C-EF38-49E2-93FF-C4B03DE9A64F}" type="pres">
      <dgm:prSet presAssocID="{F3F51697-3A4D-47FE-920F-9D2893A446CF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040E9-DAEB-4995-8011-E9E536E2A646}" type="pres">
      <dgm:prSet presAssocID="{82199CF2-0E67-4494-A51A-3D1747C51AF1}" presName="sp" presStyleCnt="0"/>
      <dgm:spPr/>
    </dgm:pt>
    <dgm:pt modelId="{41E6386C-D228-4392-A383-87B6B54225FF}" type="pres">
      <dgm:prSet presAssocID="{DDC4E518-7193-4C20-A7F3-5A090F7535A9}" presName="linNode" presStyleCnt="0"/>
      <dgm:spPr/>
    </dgm:pt>
    <dgm:pt modelId="{866E7E50-C211-4A37-9148-E1DF8118FA7C}" type="pres">
      <dgm:prSet presAssocID="{DDC4E518-7193-4C20-A7F3-5A090F7535A9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4549C1-27BC-404B-BCF5-893D718F4BE9}" type="presOf" srcId="{F2406185-633C-4A57-A9C4-9E811A78572B}" destId="{4F713937-E388-488A-950D-2E6FEA594D5A}" srcOrd="0" destOrd="0" presId="urn:microsoft.com/office/officeart/2005/8/layout/vList5"/>
    <dgm:cxn modelId="{68CF35D5-5E73-45E5-B35B-67ACF9A1EBC6}" type="presOf" srcId="{DDC4E518-7193-4C20-A7F3-5A090F7535A9}" destId="{866E7E50-C211-4A37-9148-E1DF8118FA7C}" srcOrd="0" destOrd="0" presId="urn:microsoft.com/office/officeart/2005/8/layout/vList5"/>
    <dgm:cxn modelId="{235637F4-1513-46C0-BCAF-BC48B94EA06E}" type="presOf" srcId="{F16A2B79-00B1-4608-BB00-7890CA514628}" destId="{A2AC4CF0-1B13-4FF4-A0DF-FC20CBB0D6A5}" srcOrd="0" destOrd="0" presId="urn:microsoft.com/office/officeart/2005/8/layout/vList5"/>
    <dgm:cxn modelId="{D1DA397E-537E-4597-ACA2-14EAD4DDFDEF}" srcId="{F2406185-633C-4A57-A9C4-9E811A78572B}" destId="{F16A2B79-00B1-4608-BB00-7890CA514628}" srcOrd="1" destOrd="0" parTransId="{587D7F40-9033-4353-8B8E-AC1EC2BAAA31}" sibTransId="{FB96564E-631F-4AAF-9949-BD5A1C120625}"/>
    <dgm:cxn modelId="{6972E711-D8F2-49C4-AA5B-A9C526686EDD}" type="presOf" srcId="{F3F51697-3A4D-47FE-920F-9D2893A446CF}" destId="{92AD0B9C-EF38-49E2-93FF-C4B03DE9A64F}" srcOrd="0" destOrd="0" presId="urn:microsoft.com/office/officeart/2005/8/layout/vList5"/>
    <dgm:cxn modelId="{8A1A44E2-0A09-40E3-8E7D-EBAF1512D833}" srcId="{F2406185-633C-4A57-A9C4-9E811A78572B}" destId="{DDC4E518-7193-4C20-A7F3-5A090F7535A9}" srcOrd="3" destOrd="0" parTransId="{22755698-4F7C-43A2-A1D5-2A3AD0B3998B}" sibTransId="{0ADD4AF5-3B97-4B25-A11D-265304D28AA4}"/>
    <dgm:cxn modelId="{B37A99D5-0250-4748-A426-1F9047E02D37}" srcId="{F2406185-633C-4A57-A9C4-9E811A78572B}" destId="{BA7C002F-3C40-43B7-B5E2-296D0EAEC9FF}" srcOrd="0" destOrd="0" parTransId="{9DBC62AD-266E-498A-A624-23AF2B390DAF}" sibTransId="{B3181E85-BF57-468A-A9F5-FCC2B0906867}"/>
    <dgm:cxn modelId="{9E4C88C5-FCB6-4A35-BCFD-D6466A9BB43C}" type="presOf" srcId="{BA7C002F-3C40-43B7-B5E2-296D0EAEC9FF}" destId="{47F4C67A-A205-4FF3-9840-59B5398D7B05}" srcOrd="0" destOrd="0" presId="urn:microsoft.com/office/officeart/2005/8/layout/vList5"/>
    <dgm:cxn modelId="{B95B5BB3-7007-4B32-81C9-70871FD20600}" srcId="{F2406185-633C-4A57-A9C4-9E811A78572B}" destId="{F3F51697-3A4D-47FE-920F-9D2893A446CF}" srcOrd="2" destOrd="0" parTransId="{D2B3A5E3-F516-4187-A209-25F9B5406C38}" sibTransId="{82199CF2-0E67-4494-A51A-3D1747C51AF1}"/>
    <dgm:cxn modelId="{01D09317-DCED-473A-B962-262F004E0A32}" type="presParOf" srcId="{4F713937-E388-488A-950D-2E6FEA594D5A}" destId="{7F6CA8C1-C11E-4A00-A9F6-FFBE597D2049}" srcOrd="0" destOrd="0" presId="urn:microsoft.com/office/officeart/2005/8/layout/vList5"/>
    <dgm:cxn modelId="{77A7C265-28B1-46DF-9E10-53ACC1475452}" type="presParOf" srcId="{7F6CA8C1-C11E-4A00-A9F6-FFBE597D2049}" destId="{47F4C67A-A205-4FF3-9840-59B5398D7B05}" srcOrd="0" destOrd="0" presId="urn:microsoft.com/office/officeart/2005/8/layout/vList5"/>
    <dgm:cxn modelId="{AF8ED680-EA06-4D48-ACDF-DC0D5914F064}" type="presParOf" srcId="{4F713937-E388-488A-950D-2E6FEA594D5A}" destId="{A2807305-8852-48DA-BF6A-4A0AB8AE5298}" srcOrd="1" destOrd="0" presId="urn:microsoft.com/office/officeart/2005/8/layout/vList5"/>
    <dgm:cxn modelId="{47D3443E-ECDB-4447-9641-9C36C2580A34}" type="presParOf" srcId="{4F713937-E388-488A-950D-2E6FEA594D5A}" destId="{85F01374-30F0-4659-A6C3-2217F8924881}" srcOrd="2" destOrd="0" presId="urn:microsoft.com/office/officeart/2005/8/layout/vList5"/>
    <dgm:cxn modelId="{C31E99A7-A6AF-4086-9B41-CD40C2D4B3CE}" type="presParOf" srcId="{85F01374-30F0-4659-A6C3-2217F8924881}" destId="{A2AC4CF0-1B13-4FF4-A0DF-FC20CBB0D6A5}" srcOrd="0" destOrd="0" presId="urn:microsoft.com/office/officeart/2005/8/layout/vList5"/>
    <dgm:cxn modelId="{31DCE05C-604D-44E3-A0C9-9C2E57FBE746}" type="presParOf" srcId="{4F713937-E388-488A-950D-2E6FEA594D5A}" destId="{F7692A23-F6DE-496A-880C-8FC444AF1817}" srcOrd="3" destOrd="0" presId="urn:microsoft.com/office/officeart/2005/8/layout/vList5"/>
    <dgm:cxn modelId="{99439FF8-EAA8-4D93-A241-112F8E1298C0}" type="presParOf" srcId="{4F713937-E388-488A-950D-2E6FEA594D5A}" destId="{5315FC7F-8462-41FB-AF55-2D473E17F655}" srcOrd="4" destOrd="0" presId="urn:microsoft.com/office/officeart/2005/8/layout/vList5"/>
    <dgm:cxn modelId="{2F696D4E-62CD-4183-B566-B9C95E019E8B}" type="presParOf" srcId="{5315FC7F-8462-41FB-AF55-2D473E17F655}" destId="{92AD0B9C-EF38-49E2-93FF-C4B03DE9A64F}" srcOrd="0" destOrd="0" presId="urn:microsoft.com/office/officeart/2005/8/layout/vList5"/>
    <dgm:cxn modelId="{65ADF899-CE7C-4E68-941F-0593766FA705}" type="presParOf" srcId="{4F713937-E388-488A-950D-2E6FEA594D5A}" destId="{54A040E9-DAEB-4995-8011-E9E536E2A646}" srcOrd="5" destOrd="0" presId="urn:microsoft.com/office/officeart/2005/8/layout/vList5"/>
    <dgm:cxn modelId="{8FF45419-EDD2-4E8F-9F59-AF5A7BBAAACC}" type="presParOf" srcId="{4F713937-E388-488A-950D-2E6FEA594D5A}" destId="{41E6386C-D228-4392-A383-87B6B54225FF}" srcOrd="6" destOrd="0" presId="urn:microsoft.com/office/officeart/2005/8/layout/vList5"/>
    <dgm:cxn modelId="{0A70FD79-6353-4543-9169-3DF22DFF3D8C}" type="presParOf" srcId="{41E6386C-D228-4392-A383-87B6B54225FF}" destId="{866E7E50-C211-4A37-9148-E1DF8118FA7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CF9DA-B9F0-4716-8897-04783B662F5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7C57DF-C006-4181-A35C-7F90C31C3234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7030A0"/>
        </a:solidFill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Общие понятия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E4F3BE-B4EE-4B11-A35B-971E48D617BB}" type="parTrans" cxnId="{0CE16D33-5ADB-412D-A3D6-5EEC8BC840CB}">
      <dgm:prSet/>
      <dgm:spPr/>
      <dgm:t>
        <a:bodyPr/>
        <a:lstStyle/>
        <a:p>
          <a:endParaRPr lang="ru-RU"/>
        </a:p>
      </dgm:t>
    </dgm:pt>
    <dgm:pt modelId="{B045CB2A-D270-4EEE-A39A-20AFC3C68CAD}" type="sibTrans" cxnId="{0CE16D33-5ADB-412D-A3D6-5EEC8BC840CB}">
      <dgm:prSet/>
      <dgm:spPr/>
      <dgm:t>
        <a:bodyPr/>
        <a:lstStyle/>
        <a:p>
          <a:endParaRPr lang="ru-RU"/>
        </a:p>
      </dgm:t>
    </dgm:pt>
    <dgm:pt modelId="{ED443A80-6002-4854-8876-8BB2A3C66B81}" type="pres">
      <dgm:prSet presAssocID="{301CF9DA-B9F0-4716-8897-04783B662F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18FE7C-D506-4028-9890-638ACB6C30FE}" type="pres">
      <dgm:prSet presAssocID="{B57C57DF-C006-4181-A35C-7F90C31C3234}" presName="linNode" presStyleCnt="0"/>
      <dgm:spPr/>
    </dgm:pt>
    <dgm:pt modelId="{795EE7B7-D856-4ADC-B952-A293A7D7534E}" type="pres">
      <dgm:prSet presAssocID="{B57C57DF-C006-4181-A35C-7F90C31C3234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DAFEC5-8766-4D3B-8572-666F40F15EB6}" type="presOf" srcId="{B57C57DF-C006-4181-A35C-7F90C31C3234}" destId="{795EE7B7-D856-4ADC-B952-A293A7D7534E}" srcOrd="0" destOrd="0" presId="urn:microsoft.com/office/officeart/2005/8/layout/vList5"/>
    <dgm:cxn modelId="{0CE16D33-5ADB-412D-A3D6-5EEC8BC840CB}" srcId="{301CF9DA-B9F0-4716-8897-04783B662F56}" destId="{B57C57DF-C006-4181-A35C-7F90C31C3234}" srcOrd="0" destOrd="0" parTransId="{4FE4F3BE-B4EE-4B11-A35B-971E48D617BB}" sibTransId="{B045CB2A-D270-4EEE-A39A-20AFC3C68CAD}"/>
    <dgm:cxn modelId="{41D349D5-FCBF-4990-95E7-AC8DBB103EF1}" type="presOf" srcId="{301CF9DA-B9F0-4716-8897-04783B662F56}" destId="{ED443A80-6002-4854-8876-8BB2A3C66B81}" srcOrd="0" destOrd="0" presId="urn:microsoft.com/office/officeart/2005/8/layout/vList5"/>
    <dgm:cxn modelId="{4394BC56-6C53-4F9F-9CF2-4E034D401FBD}" type="presParOf" srcId="{ED443A80-6002-4854-8876-8BB2A3C66B81}" destId="{F218FE7C-D506-4028-9890-638ACB6C30FE}" srcOrd="0" destOrd="0" presId="urn:microsoft.com/office/officeart/2005/8/layout/vList5"/>
    <dgm:cxn modelId="{A677A86A-83FB-4303-B2B3-1EFA10D2AE55}" type="presParOf" srcId="{F218FE7C-D506-4028-9890-638ACB6C30FE}" destId="{795EE7B7-D856-4ADC-B952-A293A7D753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62C8A6-183E-4EA9-94DC-6D5299EE2DD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95C516-6A5B-4A7A-BA3D-F59F973340AA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 w="28575">
          <a:solidFill>
            <a:srgbClr val="7030A0"/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Верхний звук интервала – вершина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5BAE07-2E17-4D60-967D-DC9451804D98}" type="parTrans" cxnId="{73869A39-960C-45B2-948E-169D17421E63}">
      <dgm:prSet/>
      <dgm:spPr/>
      <dgm:t>
        <a:bodyPr/>
        <a:lstStyle/>
        <a:p>
          <a:endParaRPr lang="ru-RU"/>
        </a:p>
      </dgm:t>
    </dgm:pt>
    <dgm:pt modelId="{B8DB09C4-9A27-493C-A226-2B05F5347E86}" type="sibTrans" cxnId="{73869A39-960C-45B2-948E-169D17421E63}">
      <dgm:prSet/>
      <dgm:spPr/>
      <dgm:t>
        <a:bodyPr/>
        <a:lstStyle/>
        <a:p>
          <a:endParaRPr lang="ru-RU"/>
        </a:p>
      </dgm:t>
    </dgm:pt>
    <dgm:pt modelId="{1F2273E3-E8C0-4888-8EAF-59A2AA2A403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28575">
          <a:solidFill>
            <a:srgbClr val="7030A0"/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Нижний звук интервала – основание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966AD8-5D60-43A5-961F-B81FB9696FBE}" type="parTrans" cxnId="{09946E51-C793-4C22-B73C-B085D6AB5FE8}">
      <dgm:prSet/>
      <dgm:spPr/>
      <dgm:t>
        <a:bodyPr/>
        <a:lstStyle/>
        <a:p>
          <a:endParaRPr lang="ru-RU"/>
        </a:p>
      </dgm:t>
    </dgm:pt>
    <dgm:pt modelId="{36FE0804-6DDF-43AA-AF59-689C4D75F9FB}" type="sibTrans" cxnId="{09946E51-C793-4C22-B73C-B085D6AB5FE8}">
      <dgm:prSet/>
      <dgm:spPr/>
      <dgm:t>
        <a:bodyPr/>
        <a:lstStyle/>
        <a:p>
          <a:endParaRPr lang="ru-RU"/>
        </a:p>
      </dgm:t>
    </dgm:pt>
    <dgm:pt modelId="{9DEE413D-813E-4EAF-8090-BD39DB9EEF18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chemeClr val="accent3">
                <a:tint val="66000"/>
                <a:satMod val="160000"/>
              </a:schemeClr>
            </a:gs>
            <a:gs pos="50000">
              <a:schemeClr val="accent3">
                <a:tint val="44500"/>
                <a:satMod val="160000"/>
              </a:schemeClr>
            </a:gs>
            <a:gs pos="100000">
              <a:schemeClr val="accent3">
                <a:tint val="23500"/>
                <a:satMod val="160000"/>
              </a:schemeClr>
            </a:gs>
          </a:gsLst>
          <a:lin ang="5400000" scaled="1"/>
          <a:tileRect/>
        </a:gra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Все интервалы читаются снизу вверх</a:t>
          </a:r>
          <a:r>
            <a:rPr lang="ru-RU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, </a:t>
          </a:r>
          <a:r>
            <a:rPr lang="ru-RU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кроме мелодических нисходящих</a:t>
          </a:r>
          <a:endParaRPr lang="ru-RU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EAC28595-569A-46ED-A3AD-53148057E393}" type="parTrans" cxnId="{DD8B8114-AC9C-4974-A1FD-4532D83AAA6D}">
      <dgm:prSet/>
      <dgm:spPr/>
      <dgm:t>
        <a:bodyPr/>
        <a:lstStyle/>
        <a:p>
          <a:endParaRPr lang="ru-RU"/>
        </a:p>
      </dgm:t>
    </dgm:pt>
    <dgm:pt modelId="{DABBE196-BD0D-475B-A2E8-A1242C7DF982}" type="sibTrans" cxnId="{DD8B8114-AC9C-4974-A1FD-4532D83AAA6D}">
      <dgm:prSet/>
      <dgm:spPr/>
      <dgm:t>
        <a:bodyPr/>
        <a:lstStyle/>
        <a:p>
          <a:endParaRPr lang="ru-RU"/>
        </a:p>
      </dgm:t>
    </dgm:pt>
    <dgm:pt modelId="{7FCC1357-68C2-4B4E-8817-2C499EE83F24}" type="pres">
      <dgm:prSet presAssocID="{9962C8A6-183E-4EA9-94DC-6D5299EE2D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57078A-FD1A-4FD0-B40C-108A15D9464E}" type="pres">
      <dgm:prSet presAssocID="{7295C516-6A5B-4A7A-BA3D-F59F973340AA}" presName="linNode" presStyleCnt="0"/>
      <dgm:spPr/>
    </dgm:pt>
    <dgm:pt modelId="{DB52C51D-560D-49EF-A60F-0F7B3DF7B871}" type="pres">
      <dgm:prSet presAssocID="{7295C516-6A5B-4A7A-BA3D-F59F973340AA}" presName="parentText" presStyleLbl="node1" presStyleIdx="0" presStyleCnt="3" custScaleX="201007" custLinFactNeighborX="77409" custLinFactNeighborY="-31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7CDF8-68F0-4593-A8D7-071C358D9807}" type="pres">
      <dgm:prSet presAssocID="{B8DB09C4-9A27-493C-A226-2B05F5347E86}" presName="sp" presStyleCnt="0"/>
      <dgm:spPr/>
    </dgm:pt>
    <dgm:pt modelId="{A17757DE-34C6-4543-B618-227DCDB2D184}" type="pres">
      <dgm:prSet presAssocID="{1F2273E3-E8C0-4888-8EAF-59A2AA2A403B}" presName="linNode" presStyleCnt="0"/>
      <dgm:spPr/>
    </dgm:pt>
    <dgm:pt modelId="{FAA08D95-12F8-45F5-B6BC-AD6635FF76BD}" type="pres">
      <dgm:prSet presAssocID="{1F2273E3-E8C0-4888-8EAF-59A2AA2A403B}" presName="parentText" presStyleLbl="node1" presStyleIdx="1" presStyleCnt="3" custScaleX="200308" custLinFactNeighborX="77409" custLinFactNeighborY="4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9CE483-9D4E-42D9-A913-0000CA94143C}" type="pres">
      <dgm:prSet presAssocID="{36FE0804-6DDF-43AA-AF59-689C4D75F9FB}" presName="sp" presStyleCnt="0"/>
      <dgm:spPr/>
    </dgm:pt>
    <dgm:pt modelId="{66FCBD85-EC1D-4018-A4F4-1BFB9A12FE4D}" type="pres">
      <dgm:prSet presAssocID="{9DEE413D-813E-4EAF-8090-BD39DB9EEF18}" presName="linNode" presStyleCnt="0"/>
      <dgm:spPr/>
    </dgm:pt>
    <dgm:pt modelId="{5D4E212B-4A20-4BA5-A772-05BD65232F38}" type="pres">
      <dgm:prSet presAssocID="{9DEE413D-813E-4EAF-8090-BD39DB9EEF18}" presName="parentText" presStyleLbl="node1" presStyleIdx="2" presStyleCnt="3" custScaleX="277778" custScaleY="1399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E4A1DF-BC62-41E8-9860-F502B5EEEFCF}" type="presOf" srcId="{9962C8A6-183E-4EA9-94DC-6D5299EE2DD9}" destId="{7FCC1357-68C2-4B4E-8817-2C499EE83F24}" srcOrd="0" destOrd="0" presId="urn:microsoft.com/office/officeart/2005/8/layout/vList5"/>
    <dgm:cxn modelId="{73869A39-960C-45B2-948E-169D17421E63}" srcId="{9962C8A6-183E-4EA9-94DC-6D5299EE2DD9}" destId="{7295C516-6A5B-4A7A-BA3D-F59F973340AA}" srcOrd="0" destOrd="0" parTransId="{E35BAE07-2E17-4D60-967D-DC9451804D98}" sibTransId="{B8DB09C4-9A27-493C-A226-2B05F5347E86}"/>
    <dgm:cxn modelId="{5C350D7F-8E5D-4FD8-8241-14200026D202}" type="presOf" srcId="{7295C516-6A5B-4A7A-BA3D-F59F973340AA}" destId="{DB52C51D-560D-49EF-A60F-0F7B3DF7B871}" srcOrd="0" destOrd="0" presId="urn:microsoft.com/office/officeart/2005/8/layout/vList5"/>
    <dgm:cxn modelId="{09946E51-C793-4C22-B73C-B085D6AB5FE8}" srcId="{9962C8A6-183E-4EA9-94DC-6D5299EE2DD9}" destId="{1F2273E3-E8C0-4888-8EAF-59A2AA2A403B}" srcOrd="1" destOrd="0" parTransId="{AB966AD8-5D60-43A5-961F-B81FB9696FBE}" sibTransId="{36FE0804-6DDF-43AA-AF59-689C4D75F9FB}"/>
    <dgm:cxn modelId="{B069E3AC-98A8-4B0C-95B4-B89769D22B4F}" type="presOf" srcId="{1F2273E3-E8C0-4888-8EAF-59A2AA2A403B}" destId="{FAA08D95-12F8-45F5-B6BC-AD6635FF76BD}" srcOrd="0" destOrd="0" presId="urn:microsoft.com/office/officeart/2005/8/layout/vList5"/>
    <dgm:cxn modelId="{DD8B8114-AC9C-4974-A1FD-4532D83AAA6D}" srcId="{9962C8A6-183E-4EA9-94DC-6D5299EE2DD9}" destId="{9DEE413D-813E-4EAF-8090-BD39DB9EEF18}" srcOrd="2" destOrd="0" parTransId="{EAC28595-569A-46ED-A3AD-53148057E393}" sibTransId="{DABBE196-BD0D-475B-A2E8-A1242C7DF982}"/>
    <dgm:cxn modelId="{02EC760C-46F4-4E9C-943B-1AB6BBBBAF6C}" type="presOf" srcId="{9DEE413D-813E-4EAF-8090-BD39DB9EEF18}" destId="{5D4E212B-4A20-4BA5-A772-05BD65232F38}" srcOrd="0" destOrd="0" presId="urn:microsoft.com/office/officeart/2005/8/layout/vList5"/>
    <dgm:cxn modelId="{61618930-EE12-472D-A293-B9846F9B539F}" type="presParOf" srcId="{7FCC1357-68C2-4B4E-8817-2C499EE83F24}" destId="{9857078A-FD1A-4FD0-B40C-108A15D9464E}" srcOrd="0" destOrd="0" presId="urn:microsoft.com/office/officeart/2005/8/layout/vList5"/>
    <dgm:cxn modelId="{59A3F6D6-C993-4F9B-9F90-D95963586F4D}" type="presParOf" srcId="{9857078A-FD1A-4FD0-B40C-108A15D9464E}" destId="{DB52C51D-560D-49EF-A60F-0F7B3DF7B871}" srcOrd="0" destOrd="0" presId="urn:microsoft.com/office/officeart/2005/8/layout/vList5"/>
    <dgm:cxn modelId="{D2756927-C944-4FE3-9E2D-FE89C517AD24}" type="presParOf" srcId="{7FCC1357-68C2-4B4E-8817-2C499EE83F24}" destId="{85B7CDF8-68F0-4593-A8D7-071C358D9807}" srcOrd="1" destOrd="0" presId="urn:microsoft.com/office/officeart/2005/8/layout/vList5"/>
    <dgm:cxn modelId="{969028F7-9BB5-47EF-90F0-23CB9CFA63BC}" type="presParOf" srcId="{7FCC1357-68C2-4B4E-8817-2C499EE83F24}" destId="{A17757DE-34C6-4543-B618-227DCDB2D184}" srcOrd="2" destOrd="0" presId="urn:microsoft.com/office/officeart/2005/8/layout/vList5"/>
    <dgm:cxn modelId="{716F42D7-3CE7-455C-A5D7-90C50245F006}" type="presParOf" srcId="{A17757DE-34C6-4543-B618-227DCDB2D184}" destId="{FAA08D95-12F8-45F5-B6BC-AD6635FF76BD}" srcOrd="0" destOrd="0" presId="urn:microsoft.com/office/officeart/2005/8/layout/vList5"/>
    <dgm:cxn modelId="{34CDF2CE-F440-47CD-BAD3-884271FC6ECB}" type="presParOf" srcId="{7FCC1357-68C2-4B4E-8817-2C499EE83F24}" destId="{229CE483-9D4E-42D9-A913-0000CA94143C}" srcOrd="3" destOrd="0" presId="urn:microsoft.com/office/officeart/2005/8/layout/vList5"/>
    <dgm:cxn modelId="{635744B2-E16F-4ECC-B5F6-A41AB9B8F1E1}" type="presParOf" srcId="{7FCC1357-68C2-4B4E-8817-2C499EE83F24}" destId="{66FCBD85-EC1D-4018-A4F4-1BFB9A12FE4D}" srcOrd="4" destOrd="0" presId="urn:microsoft.com/office/officeart/2005/8/layout/vList5"/>
    <dgm:cxn modelId="{31737736-3654-4D4E-B04B-B45D78018971}" type="presParOf" srcId="{66FCBD85-EC1D-4018-A4F4-1BFB9A12FE4D}" destId="{5D4E212B-4A20-4BA5-A772-05BD65232F3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F3739F-70F7-4E98-BCCE-B13800059D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3C5EAF-D3D6-45C0-B31A-E396DF8F47CE}">
      <dgm:prSet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chemeClr val="tx1"/>
        </a:solidFill>
        <a:ln w="38100">
          <a:solidFill>
            <a:srgbClr val="7030A0"/>
          </a:solidFill>
        </a:ln>
      </dgm:spPr>
      <dgm:t>
        <a:bodyPr/>
        <a:lstStyle/>
        <a:p>
          <a:pPr rtl="0"/>
          <a:r>
            <a:rPr lang="ru-RU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rPr>
            <a:t>Простые интервалы</a:t>
          </a:r>
          <a:endParaRPr lang="ru-RU" dirty="0">
            <a:ln>
              <a:solidFill>
                <a:schemeClr val="bg1"/>
              </a:solidFill>
            </a:ln>
            <a:solidFill>
              <a:srgbClr val="7030A0"/>
            </a:solidFill>
          </a:endParaRPr>
        </a:p>
      </dgm:t>
    </dgm:pt>
    <dgm:pt modelId="{002778A1-12B4-49BF-87EE-4C50ADE99C8C}" type="parTrans" cxnId="{F84D0A09-F030-4CB3-B8EE-6151F48B2006}">
      <dgm:prSet/>
      <dgm:spPr/>
      <dgm:t>
        <a:bodyPr/>
        <a:lstStyle/>
        <a:p>
          <a:endParaRPr lang="ru-RU"/>
        </a:p>
      </dgm:t>
    </dgm:pt>
    <dgm:pt modelId="{B22BDD33-A58C-46BF-AD84-FCF55E6CFF5C}" type="sibTrans" cxnId="{F84D0A09-F030-4CB3-B8EE-6151F48B2006}">
      <dgm:prSet/>
      <dgm:spPr/>
      <dgm:t>
        <a:bodyPr/>
        <a:lstStyle/>
        <a:p>
          <a:endParaRPr lang="ru-RU"/>
        </a:p>
      </dgm:t>
    </dgm:pt>
    <dgm:pt modelId="{BB6DD353-C986-4FFC-93BE-A5B908B2A796}" type="pres">
      <dgm:prSet presAssocID="{14F3739F-70F7-4E98-BCCE-B13800059D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798B54-A8DD-4AA5-893D-777F42ACAA0E}" type="pres">
      <dgm:prSet presAssocID="{1B3C5EAF-D3D6-45C0-B31A-E396DF8F47CE}" presName="linNode" presStyleCnt="0"/>
      <dgm:spPr/>
    </dgm:pt>
    <dgm:pt modelId="{49DA0638-157A-4351-9AD0-3EF0FF56ADB4}" type="pres">
      <dgm:prSet presAssocID="{1B3C5EAF-D3D6-45C0-B31A-E396DF8F47CE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6874B6-9EAD-4224-8700-49F46614A7A9}" type="presOf" srcId="{14F3739F-70F7-4E98-BCCE-B13800059D37}" destId="{BB6DD353-C986-4FFC-93BE-A5B908B2A796}" srcOrd="0" destOrd="0" presId="urn:microsoft.com/office/officeart/2005/8/layout/vList5"/>
    <dgm:cxn modelId="{F84D0A09-F030-4CB3-B8EE-6151F48B2006}" srcId="{14F3739F-70F7-4E98-BCCE-B13800059D37}" destId="{1B3C5EAF-D3D6-45C0-B31A-E396DF8F47CE}" srcOrd="0" destOrd="0" parTransId="{002778A1-12B4-49BF-87EE-4C50ADE99C8C}" sibTransId="{B22BDD33-A58C-46BF-AD84-FCF55E6CFF5C}"/>
    <dgm:cxn modelId="{BE520A49-7019-43BF-AD05-03E17EDBDFC4}" type="presOf" srcId="{1B3C5EAF-D3D6-45C0-B31A-E396DF8F47CE}" destId="{49DA0638-157A-4351-9AD0-3EF0FF56ADB4}" srcOrd="0" destOrd="0" presId="urn:microsoft.com/office/officeart/2005/8/layout/vList5"/>
    <dgm:cxn modelId="{7626456D-1023-42CC-81F4-423CC91DCB11}" type="presParOf" srcId="{BB6DD353-C986-4FFC-93BE-A5B908B2A796}" destId="{5F798B54-A8DD-4AA5-893D-777F42ACAA0E}" srcOrd="0" destOrd="0" presId="urn:microsoft.com/office/officeart/2005/8/layout/vList5"/>
    <dgm:cxn modelId="{AD7CD4A1-D231-4D05-8257-CC2CDE894B33}" type="presParOf" srcId="{5F798B54-A8DD-4AA5-893D-777F42ACAA0E}" destId="{49DA0638-157A-4351-9AD0-3EF0FF56ADB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EB6187-0B02-4015-80BB-C75BB89B2A2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764C77-43C4-4B78-81F9-795F9777652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4400" b="1" cap="none" spc="0" dirty="0" smtClean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Это интервалы в </a:t>
          </a:r>
          <a:r>
            <a:rPr lang="ru-RU" sz="4400" b="1" cap="none" spc="0" dirty="0" smtClean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пределах ч.8</a:t>
          </a:r>
        </a:p>
        <a:p>
          <a:r>
            <a: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</a:t>
          </a:r>
          <a:r>
            <a: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октаве 8 ступеней, значит образуется 8 интервалов, которые охватывают  одну, две, три, четыре и т.д. ступеней</a:t>
          </a:r>
          <a:endParaRPr lang="ru-RU" sz="3600" dirty="0">
            <a:ln>
              <a:solidFill>
                <a:schemeClr val="bg1"/>
              </a:solidFill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18EACF-565A-414B-9995-1D330F1BCC64}" type="parTrans" cxnId="{7E68F6B6-C1AC-4765-B0F4-E38FA65DE99A}">
      <dgm:prSet/>
      <dgm:spPr/>
      <dgm:t>
        <a:bodyPr/>
        <a:lstStyle/>
        <a:p>
          <a:endParaRPr lang="ru-RU"/>
        </a:p>
      </dgm:t>
    </dgm:pt>
    <dgm:pt modelId="{B8070F67-2EE1-41A7-9869-85E77FE7CE3B}" type="sibTrans" cxnId="{7E68F6B6-C1AC-4765-B0F4-E38FA65DE99A}">
      <dgm:prSet/>
      <dgm:spPr/>
      <dgm:t>
        <a:bodyPr/>
        <a:lstStyle/>
        <a:p>
          <a:endParaRPr lang="ru-RU"/>
        </a:p>
      </dgm:t>
    </dgm:pt>
    <dgm:pt modelId="{BD673D4E-334F-475B-B37E-E732176ED467}" type="pres">
      <dgm:prSet presAssocID="{D9EB6187-0B02-4015-80BB-C75BB89B2A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B40B44-C054-49E8-B0AD-93355B472E71}" type="pres">
      <dgm:prSet presAssocID="{9E764C77-43C4-4B78-81F9-795F97776526}" presName="root" presStyleCnt="0"/>
      <dgm:spPr/>
    </dgm:pt>
    <dgm:pt modelId="{E72B054D-A4EC-4604-921A-AD862B2926AF}" type="pres">
      <dgm:prSet presAssocID="{9E764C77-43C4-4B78-81F9-795F97776526}" presName="rootComposite" presStyleCnt="0"/>
      <dgm:spPr/>
    </dgm:pt>
    <dgm:pt modelId="{B3DCF011-6A95-4F15-9712-1BCF20280B39}" type="pres">
      <dgm:prSet presAssocID="{9E764C77-43C4-4B78-81F9-795F97776526}" presName="rootText" presStyleLbl="node1" presStyleIdx="0" presStyleCnt="1" custScaleY="61944"/>
      <dgm:spPr/>
      <dgm:t>
        <a:bodyPr/>
        <a:lstStyle/>
        <a:p>
          <a:endParaRPr lang="ru-RU"/>
        </a:p>
      </dgm:t>
    </dgm:pt>
    <dgm:pt modelId="{9F6DD925-43F1-4571-9A60-602148FC8FC8}" type="pres">
      <dgm:prSet presAssocID="{9E764C77-43C4-4B78-81F9-795F97776526}" presName="rootConnector" presStyleLbl="node1" presStyleIdx="0" presStyleCnt="1"/>
      <dgm:spPr/>
      <dgm:t>
        <a:bodyPr/>
        <a:lstStyle/>
        <a:p>
          <a:endParaRPr lang="ru-RU"/>
        </a:p>
      </dgm:t>
    </dgm:pt>
    <dgm:pt modelId="{432CA29E-BD8B-474A-8EAF-D4CC6D9C107B}" type="pres">
      <dgm:prSet presAssocID="{9E764C77-43C4-4B78-81F9-795F97776526}" presName="childShape" presStyleCnt="0"/>
      <dgm:spPr/>
    </dgm:pt>
  </dgm:ptLst>
  <dgm:cxnLst>
    <dgm:cxn modelId="{7E68F6B6-C1AC-4765-B0F4-E38FA65DE99A}" srcId="{D9EB6187-0B02-4015-80BB-C75BB89B2A2F}" destId="{9E764C77-43C4-4B78-81F9-795F97776526}" srcOrd="0" destOrd="0" parTransId="{3018EACF-565A-414B-9995-1D330F1BCC64}" sibTransId="{B8070F67-2EE1-41A7-9869-85E77FE7CE3B}"/>
    <dgm:cxn modelId="{A2B0676C-737A-442C-B4BF-973B17E2A470}" type="presOf" srcId="{9E764C77-43C4-4B78-81F9-795F97776526}" destId="{9F6DD925-43F1-4571-9A60-602148FC8FC8}" srcOrd="1" destOrd="0" presId="urn:microsoft.com/office/officeart/2005/8/layout/hierarchy3"/>
    <dgm:cxn modelId="{1A53369D-1409-4B67-BF15-18183D33142B}" type="presOf" srcId="{D9EB6187-0B02-4015-80BB-C75BB89B2A2F}" destId="{BD673D4E-334F-475B-B37E-E732176ED467}" srcOrd="0" destOrd="0" presId="urn:microsoft.com/office/officeart/2005/8/layout/hierarchy3"/>
    <dgm:cxn modelId="{839DDA58-C0FC-4436-B688-76778BE7C70A}" type="presOf" srcId="{9E764C77-43C4-4B78-81F9-795F97776526}" destId="{B3DCF011-6A95-4F15-9712-1BCF20280B39}" srcOrd="0" destOrd="0" presId="urn:microsoft.com/office/officeart/2005/8/layout/hierarchy3"/>
    <dgm:cxn modelId="{250FC01E-21E7-4C50-B0E4-FA462B8689D6}" type="presParOf" srcId="{BD673D4E-334F-475B-B37E-E732176ED467}" destId="{5BB40B44-C054-49E8-B0AD-93355B472E71}" srcOrd="0" destOrd="0" presId="urn:microsoft.com/office/officeart/2005/8/layout/hierarchy3"/>
    <dgm:cxn modelId="{C8017525-DA92-4936-A643-9639E3B7A50D}" type="presParOf" srcId="{5BB40B44-C054-49E8-B0AD-93355B472E71}" destId="{E72B054D-A4EC-4604-921A-AD862B2926AF}" srcOrd="0" destOrd="0" presId="urn:microsoft.com/office/officeart/2005/8/layout/hierarchy3"/>
    <dgm:cxn modelId="{9FFD8BD5-F23A-47C6-9DB8-8ED214372D47}" type="presParOf" srcId="{E72B054D-A4EC-4604-921A-AD862B2926AF}" destId="{B3DCF011-6A95-4F15-9712-1BCF20280B39}" srcOrd="0" destOrd="0" presId="urn:microsoft.com/office/officeart/2005/8/layout/hierarchy3"/>
    <dgm:cxn modelId="{D438782E-34AC-405D-84D5-93C6081F6EAD}" type="presParOf" srcId="{E72B054D-A4EC-4604-921A-AD862B2926AF}" destId="{9F6DD925-43F1-4571-9A60-602148FC8FC8}" srcOrd="1" destOrd="0" presId="urn:microsoft.com/office/officeart/2005/8/layout/hierarchy3"/>
    <dgm:cxn modelId="{3D188D23-6059-4574-9B8C-64DBA59AF461}" type="presParOf" srcId="{5BB40B44-C054-49E8-B0AD-93355B472E71}" destId="{432CA29E-BD8B-474A-8EAF-D4CC6D9C107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8000ED-2E7D-4E7B-AB80-4E7BC0B305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9F9EE-F9F9-4216-B217-1F6A3C395036}">
      <dgm:prSet/>
      <dgm:spPr>
        <a:solidFill>
          <a:schemeClr val="tx1"/>
        </a:solidFill>
        <a:ln w="38100">
          <a:solidFill>
            <a:srgbClr val="7030A0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0"/>
          <a:r>
            <a:rPr lang="ru-RU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Две величины интервала</a:t>
          </a:r>
          <a:endParaRPr lang="ru-RU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70C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58C437F-C1D4-4D0E-97E7-DC1C5035B593}" type="parTrans" cxnId="{FB867108-ED0B-4D0D-B2A1-CC4A65025779}">
      <dgm:prSet/>
      <dgm:spPr/>
      <dgm:t>
        <a:bodyPr/>
        <a:lstStyle/>
        <a:p>
          <a:endParaRPr lang="ru-RU"/>
        </a:p>
      </dgm:t>
    </dgm:pt>
    <dgm:pt modelId="{0379E371-B930-4DB4-B9AB-0C424B214327}" type="sibTrans" cxnId="{FB867108-ED0B-4D0D-B2A1-CC4A65025779}">
      <dgm:prSet/>
      <dgm:spPr/>
      <dgm:t>
        <a:bodyPr/>
        <a:lstStyle/>
        <a:p>
          <a:endParaRPr lang="ru-RU"/>
        </a:p>
      </dgm:t>
    </dgm:pt>
    <dgm:pt modelId="{2B2B511D-DB31-4F4A-B71F-3C4DCED364C5}" type="pres">
      <dgm:prSet presAssocID="{598000ED-2E7D-4E7B-AB80-4E7BC0B305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210CC1-B685-4D4F-A039-61F7BA985B96}" type="pres">
      <dgm:prSet presAssocID="{A199F9EE-F9F9-4216-B217-1F6A3C395036}" presName="linNode" presStyleCnt="0"/>
      <dgm:spPr/>
    </dgm:pt>
    <dgm:pt modelId="{34AF21BD-74FD-4BE3-B7F2-3E0212D35C59}" type="pres">
      <dgm:prSet presAssocID="{A199F9EE-F9F9-4216-B217-1F6A3C395036}" presName="parentText" presStyleLbl="node1" presStyleIdx="0" presStyleCnt="1" custScaleX="2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3D283-2807-4C25-AEDD-08C45EA27029}" type="presOf" srcId="{A199F9EE-F9F9-4216-B217-1F6A3C395036}" destId="{34AF21BD-74FD-4BE3-B7F2-3E0212D35C59}" srcOrd="0" destOrd="0" presId="urn:microsoft.com/office/officeart/2005/8/layout/vList5"/>
    <dgm:cxn modelId="{101370DE-EC5B-4602-8DA7-16F62B763C77}" type="presOf" srcId="{598000ED-2E7D-4E7B-AB80-4E7BC0B30593}" destId="{2B2B511D-DB31-4F4A-B71F-3C4DCED364C5}" srcOrd="0" destOrd="0" presId="urn:microsoft.com/office/officeart/2005/8/layout/vList5"/>
    <dgm:cxn modelId="{FB867108-ED0B-4D0D-B2A1-CC4A65025779}" srcId="{598000ED-2E7D-4E7B-AB80-4E7BC0B30593}" destId="{A199F9EE-F9F9-4216-B217-1F6A3C395036}" srcOrd="0" destOrd="0" parTransId="{E58C437F-C1D4-4D0E-97E7-DC1C5035B593}" sibTransId="{0379E371-B930-4DB4-B9AB-0C424B214327}"/>
    <dgm:cxn modelId="{2885412A-5149-4042-BBA0-74147C2FA932}" type="presParOf" srcId="{2B2B511D-DB31-4F4A-B71F-3C4DCED364C5}" destId="{FE210CC1-B685-4D4F-A039-61F7BA985B96}" srcOrd="0" destOrd="0" presId="urn:microsoft.com/office/officeart/2005/8/layout/vList5"/>
    <dgm:cxn modelId="{0D9FC3A4-DA4C-4DF4-A7C6-E284C216C7F5}" type="presParOf" srcId="{FE210CC1-B685-4D4F-A039-61F7BA985B96}" destId="{34AF21BD-74FD-4BE3-B7F2-3E0212D35C5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10D641-C389-494E-BEE1-144CDE4C040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C4D4A5-E7B0-47B3-9760-7EE2B905FC40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 w="57150"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количественная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величина интервала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19507-B933-4C1B-80D3-75131F40E95C}" type="parTrans" cxnId="{7800D49D-8FE6-49B8-8D7F-4DC1326DCEE3}">
      <dgm:prSet/>
      <dgm:spPr/>
      <dgm:t>
        <a:bodyPr/>
        <a:lstStyle/>
        <a:p>
          <a:endParaRPr lang="ru-RU"/>
        </a:p>
      </dgm:t>
    </dgm:pt>
    <dgm:pt modelId="{BBAB8FAC-E963-44E8-8259-8BE3F9D719B2}" type="sibTrans" cxnId="{7800D49D-8FE6-49B8-8D7F-4DC1326DCEE3}">
      <dgm:prSet/>
      <dgm:spPr/>
      <dgm:t>
        <a:bodyPr/>
        <a:lstStyle/>
        <a:p>
          <a:endParaRPr lang="ru-RU"/>
        </a:p>
      </dgm:t>
    </dgm:pt>
    <dgm:pt modelId="{723DB442-FE22-4C28-A077-FC88015D58CD}" type="pres">
      <dgm:prSet presAssocID="{E310D641-C389-494E-BEE1-144CDE4C040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62CD36B-9C6F-4C86-80F3-C49D00A8F4B6}" type="pres">
      <dgm:prSet presAssocID="{FAC4D4A5-E7B0-47B3-9760-7EE2B905FC40}" presName="root" presStyleCnt="0"/>
      <dgm:spPr/>
    </dgm:pt>
    <dgm:pt modelId="{B66C85A2-A1C2-4593-9FBF-24C077E980E8}" type="pres">
      <dgm:prSet presAssocID="{FAC4D4A5-E7B0-47B3-9760-7EE2B905FC40}" presName="rootComposite" presStyleCnt="0"/>
      <dgm:spPr/>
    </dgm:pt>
    <dgm:pt modelId="{14969EBA-A029-40A0-8C38-B5008FF87CC9}" type="pres">
      <dgm:prSet presAssocID="{FAC4D4A5-E7B0-47B3-9760-7EE2B905FC40}" presName="rootText" presStyleLbl="node1" presStyleIdx="0" presStyleCnt="1" custScaleY="105563" custLinFactNeighborX="256" custLinFactNeighborY="35660"/>
      <dgm:spPr/>
      <dgm:t>
        <a:bodyPr/>
        <a:lstStyle/>
        <a:p>
          <a:endParaRPr lang="ru-RU"/>
        </a:p>
      </dgm:t>
    </dgm:pt>
    <dgm:pt modelId="{96121708-D4E9-4D54-A73D-C70906E57A6E}" type="pres">
      <dgm:prSet presAssocID="{FAC4D4A5-E7B0-47B3-9760-7EE2B905FC40}" presName="rootConnector" presStyleLbl="node1" presStyleIdx="0" presStyleCnt="1"/>
      <dgm:spPr/>
      <dgm:t>
        <a:bodyPr/>
        <a:lstStyle/>
        <a:p>
          <a:endParaRPr lang="ru-RU"/>
        </a:p>
      </dgm:t>
    </dgm:pt>
    <dgm:pt modelId="{AFA14FD7-D788-4D08-9ED9-BFF890DFA8C9}" type="pres">
      <dgm:prSet presAssocID="{FAC4D4A5-E7B0-47B3-9760-7EE2B905FC40}" presName="childShape" presStyleCnt="0"/>
      <dgm:spPr/>
    </dgm:pt>
  </dgm:ptLst>
  <dgm:cxnLst>
    <dgm:cxn modelId="{6EA925AF-C6D1-4DA7-AE71-13215E12D64A}" type="presOf" srcId="{FAC4D4A5-E7B0-47B3-9760-7EE2B905FC40}" destId="{96121708-D4E9-4D54-A73D-C70906E57A6E}" srcOrd="1" destOrd="0" presId="urn:microsoft.com/office/officeart/2005/8/layout/hierarchy3"/>
    <dgm:cxn modelId="{7800D49D-8FE6-49B8-8D7F-4DC1326DCEE3}" srcId="{E310D641-C389-494E-BEE1-144CDE4C0409}" destId="{FAC4D4A5-E7B0-47B3-9760-7EE2B905FC40}" srcOrd="0" destOrd="0" parTransId="{D1A19507-B933-4C1B-80D3-75131F40E95C}" sibTransId="{BBAB8FAC-E963-44E8-8259-8BE3F9D719B2}"/>
    <dgm:cxn modelId="{A52C5F79-DDEF-4663-B049-CA6E9F3A9B41}" type="presOf" srcId="{E310D641-C389-494E-BEE1-144CDE4C0409}" destId="{723DB442-FE22-4C28-A077-FC88015D58CD}" srcOrd="0" destOrd="0" presId="urn:microsoft.com/office/officeart/2005/8/layout/hierarchy3"/>
    <dgm:cxn modelId="{88AD4B6A-2BC5-4605-B90A-840AF7EE4BDF}" type="presOf" srcId="{FAC4D4A5-E7B0-47B3-9760-7EE2B905FC40}" destId="{14969EBA-A029-40A0-8C38-B5008FF87CC9}" srcOrd="0" destOrd="0" presId="urn:microsoft.com/office/officeart/2005/8/layout/hierarchy3"/>
    <dgm:cxn modelId="{72ED5F4E-DD41-47D6-B538-557A8A21DFD4}" type="presParOf" srcId="{723DB442-FE22-4C28-A077-FC88015D58CD}" destId="{862CD36B-9C6F-4C86-80F3-C49D00A8F4B6}" srcOrd="0" destOrd="0" presId="urn:microsoft.com/office/officeart/2005/8/layout/hierarchy3"/>
    <dgm:cxn modelId="{380BB382-4E03-4775-BB02-218CB9F11403}" type="presParOf" srcId="{862CD36B-9C6F-4C86-80F3-C49D00A8F4B6}" destId="{B66C85A2-A1C2-4593-9FBF-24C077E980E8}" srcOrd="0" destOrd="0" presId="urn:microsoft.com/office/officeart/2005/8/layout/hierarchy3"/>
    <dgm:cxn modelId="{D583E480-666C-421C-A4AA-6A0F8621F04D}" type="presParOf" srcId="{B66C85A2-A1C2-4593-9FBF-24C077E980E8}" destId="{14969EBA-A029-40A0-8C38-B5008FF87CC9}" srcOrd="0" destOrd="0" presId="urn:microsoft.com/office/officeart/2005/8/layout/hierarchy3"/>
    <dgm:cxn modelId="{A5EAEFE8-FAB4-4EA4-AFD5-444FAB148DF1}" type="presParOf" srcId="{B66C85A2-A1C2-4593-9FBF-24C077E980E8}" destId="{96121708-D4E9-4D54-A73D-C70906E57A6E}" srcOrd="1" destOrd="0" presId="urn:microsoft.com/office/officeart/2005/8/layout/hierarchy3"/>
    <dgm:cxn modelId="{C007B196-3546-4607-8F20-61B3208FC10F}" type="presParOf" srcId="{862CD36B-9C6F-4C86-80F3-C49D00A8F4B6}" destId="{AFA14FD7-D788-4D08-9ED9-BFF890DFA8C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ED6FD-85FE-432D-9FB5-D139E1431C4C}">
      <dsp:nvSpPr>
        <dsp:cNvPr id="0" name=""/>
        <dsp:cNvSpPr/>
      </dsp:nvSpPr>
      <dsp:spPr>
        <a:xfrm>
          <a:off x="3117" y="0"/>
          <a:ext cx="8223364" cy="3816422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219075" tIns="146050" rIns="219075" bIns="146050" numCol="1" spcCol="1270" anchor="ctr" anchorCtr="0">
          <a:prstTxWarp prst="textButton">
            <a:avLst/>
          </a:prstTxWarp>
          <a:noAutofit/>
        </a:bodyPr>
        <a:lstStyle/>
        <a:p>
          <a:pPr lvl="0" algn="ctr" defTabSz="5111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500" kern="1200" dirty="0" smtClean="0">
            <a:ln>
              <a:solidFill>
                <a:schemeClr val="bg1"/>
              </a:solidFill>
            </a:ln>
          </a:endParaRPr>
        </a:p>
        <a:p>
          <a:pPr lvl="0" algn="ctr" defTabSz="5111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0" kern="1200" dirty="0" smtClean="0">
              <a:ln>
                <a:solidFill>
                  <a:schemeClr val="bg1"/>
                </a:solidFill>
              </a:ln>
            </a:rPr>
            <a:t>Интервалы</a:t>
          </a:r>
          <a:endParaRPr lang="ru-RU" sz="11500" kern="1200" dirty="0">
            <a:ln>
              <a:solidFill>
                <a:schemeClr val="bg1"/>
              </a:solidFill>
            </a:ln>
          </a:endParaRPr>
        </a:p>
      </dsp:txBody>
      <dsp:txXfrm>
        <a:off x="114896" y="111779"/>
        <a:ext cx="7999806" cy="35928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52297-0005-45FD-8EC7-A9E411BADDFE}">
      <dsp:nvSpPr>
        <dsp:cNvPr id="0" name=""/>
        <dsp:cNvSpPr/>
      </dsp:nvSpPr>
      <dsp:spPr>
        <a:xfrm>
          <a:off x="0" y="2116837"/>
          <a:ext cx="4038600" cy="2131633"/>
        </a:xfrm>
        <a:prstGeom prst="roundRect">
          <a:avLst>
            <a:gd name="adj" fmla="val 10000"/>
          </a:avLst>
        </a:prstGeom>
        <a:solidFill>
          <a:srgbClr val="7030A0"/>
        </a:solidFill>
        <a:ln w="5715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качественная </a:t>
          </a:r>
          <a:r>
            <a:rPr lang="ru-RU" sz="4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величина интервала</a:t>
          </a:r>
          <a:endParaRPr lang="ru-RU" sz="4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433" y="2179270"/>
        <a:ext cx="3913734" cy="20067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9FD81-8DE1-49CE-9F64-8B768ACD6CF9}">
      <dsp:nvSpPr>
        <dsp:cNvPr id="0" name=""/>
        <dsp:cNvSpPr/>
      </dsp:nvSpPr>
      <dsp:spPr>
        <a:xfrm>
          <a:off x="10351" y="0"/>
          <a:ext cx="8208897" cy="1143000"/>
        </a:xfrm>
        <a:prstGeom prst="roundRect">
          <a:avLst/>
        </a:prstGeom>
        <a:solidFill>
          <a:schemeClr val="tx1"/>
        </a:solidFill>
        <a:ln w="57150" cap="flat" cmpd="sng" algn="ctr">
          <a:solidFill>
            <a:srgbClr val="7030A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Количественная </a:t>
          </a:r>
          <a:r>
            <a:rPr lang="ru-RU" sz="38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величина </a:t>
          </a:r>
          <a:r>
            <a:rPr lang="ru-RU" sz="38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интервала</a:t>
          </a:r>
          <a:endParaRPr lang="ru-RU" sz="38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66148" y="55797"/>
        <a:ext cx="8097303" cy="10314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5B0A1-188C-4E78-8C4D-E0AE7EAE2EBD}">
      <dsp:nvSpPr>
        <dsp:cNvPr id="0" name=""/>
        <dsp:cNvSpPr/>
      </dsp:nvSpPr>
      <dsp:spPr>
        <a:xfrm>
          <a:off x="10345" y="368"/>
          <a:ext cx="8198565" cy="18280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38100" cap="flat" cmpd="sng" algn="ctr">
          <a:solidFill>
            <a:schemeClr val="tx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Показывает сколько ступеней охватывает интервал</a:t>
          </a:r>
          <a:endParaRPr lang="ru-RU" sz="4900" kern="1200" dirty="0"/>
        </a:p>
      </dsp:txBody>
      <dsp:txXfrm>
        <a:off x="63887" y="53910"/>
        <a:ext cx="8091481" cy="17209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33D2B-6EB7-4C92-95BB-4B5A2446E0AF}">
      <dsp:nvSpPr>
        <dsp:cNvPr id="0" name=""/>
        <dsp:cNvSpPr/>
      </dsp:nvSpPr>
      <dsp:spPr>
        <a:xfrm>
          <a:off x="4075" y="0"/>
          <a:ext cx="8344777" cy="3096344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57150" cap="flat" cmpd="sng" algn="ctr">
          <a:solidFill>
            <a:schemeClr val="tx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n>
                <a:solidFill>
                  <a:schemeClr val="tx1"/>
                </a:solidFill>
              </a:ln>
            </a:rPr>
            <a:t>Свои названия интервалы получили по ступеневой величине: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n>
                <a:solidFill>
                  <a:schemeClr val="tx1"/>
                </a:solidFill>
              </a:ln>
            </a:rPr>
            <a:t>прима – первый, секунда – второй, терция – три, кварта – четыре, квинта – пять, секста – шесть, септима – семь, октава - восемь</a:t>
          </a:r>
          <a:r>
            <a:rPr lang="ru-RU" sz="3200" kern="1200" dirty="0" smtClean="0"/>
            <a:t>   </a:t>
          </a:r>
          <a:endParaRPr lang="ru-RU" sz="3200" kern="1200" dirty="0"/>
        </a:p>
      </dsp:txBody>
      <dsp:txXfrm>
        <a:off x="155226" y="151151"/>
        <a:ext cx="8042475" cy="279404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490F7-FCFA-45B8-8522-6A3E6B89EFDC}">
      <dsp:nvSpPr>
        <dsp:cNvPr id="0" name=""/>
        <dsp:cNvSpPr/>
      </dsp:nvSpPr>
      <dsp:spPr>
        <a:xfrm>
          <a:off x="10343" y="892"/>
          <a:ext cx="8208912" cy="1141214"/>
        </a:xfrm>
        <a:prstGeom prst="roundRect">
          <a:avLst>
            <a:gd name="adj" fmla="val 10000"/>
          </a:avLst>
        </a:prstGeom>
        <a:solidFill>
          <a:schemeClr val="tx1"/>
        </a:solidFill>
        <a:ln w="38100" cap="flat" cmpd="sng" algn="ctr">
          <a:solidFill>
            <a:srgbClr val="7030A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/>
        </a:sp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Качественная </a:t>
          </a:r>
          <a:r>
            <a:rPr lang="ru-RU" sz="4100" b="1" kern="1200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величина </a:t>
          </a:r>
          <a:r>
            <a:rPr lang="ru-RU" sz="4100" b="1" kern="1200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rPr>
            <a:t>интервала</a:t>
          </a:r>
          <a:endParaRPr lang="ru-RU" sz="4100" b="1" kern="1200" dirty="0">
            <a:ln>
              <a:solidFill>
                <a:schemeClr val="bg1"/>
              </a:solidFill>
            </a:ln>
            <a:solidFill>
              <a:srgbClr val="FF0000"/>
            </a:solidFill>
          </a:endParaRPr>
        </a:p>
      </dsp:txBody>
      <dsp:txXfrm>
        <a:off x="43768" y="34317"/>
        <a:ext cx="8142062" cy="107436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AF382-DDB3-4837-8CC7-7FD29FEC42DD}">
      <dsp:nvSpPr>
        <dsp:cNvPr id="0" name=""/>
        <dsp:cNvSpPr/>
      </dsp:nvSpPr>
      <dsp:spPr>
        <a:xfrm>
          <a:off x="10338" y="0"/>
          <a:ext cx="8198579" cy="1684783"/>
        </a:xfrm>
        <a:prstGeom prst="roundRect">
          <a:avLst/>
        </a:prstGeom>
        <a:solidFill>
          <a:srgbClr val="7030A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/>
        </a:sp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/>
            <a:t>Показывает сколько тонов и полутонов содержит интервал</a:t>
          </a:r>
          <a:endParaRPr lang="ru-RU" sz="4600" kern="1200" dirty="0"/>
        </a:p>
      </dsp:txBody>
      <dsp:txXfrm>
        <a:off x="92582" y="82244"/>
        <a:ext cx="8034091" cy="152029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EEFBF-4C77-487C-BDE7-46DC3D5E50E6}">
      <dsp:nvSpPr>
        <dsp:cNvPr id="0" name=""/>
        <dsp:cNvSpPr/>
      </dsp:nvSpPr>
      <dsp:spPr>
        <a:xfrm>
          <a:off x="2659546" y="529061"/>
          <a:ext cx="1347618" cy="1519505"/>
        </a:xfrm>
        <a:custGeom>
          <a:avLst/>
          <a:gdLst/>
          <a:ahLst/>
          <a:cxnLst/>
          <a:rect l="0" t="0" r="0" b="0"/>
          <a:pathLst>
            <a:path>
              <a:moveTo>
                <a:pt x="1347618" y="0"/>
              </a:moveTo>
              <a:lnTo>
                <a:pt x="1347618" y="1519505"/>
              </a:lnTo>
              <a:lnTo>
                <a:pt x="0" y="15195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C3363-5E3C-4A12-A8F0-6664E0A29701}">
      <dsp:nvSpPr>
        <dsp:cNvPr id="0" name=""/>
        <dsp:cNvSpPr/>
      </dsp:nvSpPr>
      <dsp:spPr>
        <a:xfrm>
          <a:off x="5648066" y="1053483"/>
          <a:ext cx="1693748" cy="242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292"/>
              </a:lnTo>
              <a:lnTo>
                <a:pt x="1693748" y="180292"/>
              </a:lnTo>
              <a:lnTo>
                <a:pt x="1693748" y="2426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6179A-C33A-4185-82E9-C227115BE01C}">
      <dsp:nvSpPr>
        <dsp:cNvPr id="0" name=""/>
        <dsp:cNvSpPr/>
      </dsp:nvSpPr>
      <dsp:spPr>
        <a:xfrm>
          <a:off x="5648066" y="144016"/>
          <a:ext cx="1692917" cy="909467"/>
        </a:xfrm>
        <a:custGeom>
          <a:avLst/>
          <a:gdLst/>
          <a:ahLst/>
          <a:cxnLst/>
          <a:rect l="0" t="0" r="0" b="0"/>
          <a:pathLst>
            <a:path>
              <a:moveTo>
                <a:pt x="0" y="909467"/>
              </a:moveTo>
              <a:lnTo>
                <a:pt x="169291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06FB1-CDDD-4C4D-94E5-64F5D4B8D36C}">
      <dsp:nvSpPr>
        <dsp:cNvPr id="0" name=""/>
        <dsp:cNvSpPr/>
      </dsp:nvSpPr>
      <dsp:spPr>
        <a:xfrm>
          <a:off x="5249567" y="2408945"/>
          <a:ext cx="1443221" cy="247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453"/>
              </a:lnTo>
              <a:lnTo>
                <a:pt x="1443221" y="2474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D178D-1711-4E5E-845B-B228949641FA}">
      <dsp:nvSpPr>
        <dsp:cNvPr id="0" name=""/>
        <dsp:cNvSpPr/>
      </dsp:nvSpPr>
      <dsp:spPr>
        <a:xfrm>
          <a:off x="5602346" y="1053483"/>
          <a:ext cx="91440" cy="8172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4888"/>
              </a:lnTo>
              <a:lnTo>
                <a:pt x="86283" y="754888"/>
              </a:lnTo>
              <a:lnTo>
                <a:pt x="86283" y="817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884AF-4064-4E34-BCB2-8F6F2A17FF59}">
      <dsp:nvSpPr>
        <dsp:cNvPr id="0" name=""/>
        <dsp:cNvSpPr/>
      </dsp:nvSpPr>
      <dsp:spPr>
        <a:xfrm>
          <a:off x="4007164" y="483341"/>
          <a:ext cx="16409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40901" y="45720"/>
              </a:lnTo>
              <a:lnTo>
                <a:pt x="1640901" y="92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5FF5B-1CBB-45BB-A62E-BBC785765DCF}">
      <dsp:nvSpPr>
        <dsp:cNvPr id="0" name=""/>
        <dsp:cNvSpPr/>
      </dsp:nvSpPr>
      <dsp:spPr>
        <a:xfrm>
          <a:off x="3921193" y="529061"/>
          <a:ext cx="91440" cy="1775193"/>
        </a:xfrm>
        <a:custGeom>
          <a:avLst/>
          <a:gdLst/>
          <a:ahLst/>
          <a:cxnLst/>
          <a:rect l="0" t="0" r="0" b="0"/>
          <a:pathLst>
            <a:path>
              <a:moveTo>
                <a:pt x="85971" y="0"/>
              </a:moveTo>
              <a:lnTo>
                <a:pt x="85971" y="1712824"/>
              </a:lnTo>
              <a:lnTo>
                <a:pt x="45720" y="1712824"/>
              </a:lnTo>
              <a:lnTo>
                <a:pt x="45720" y="17751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F9E0A-E23B-4175-B651-09E6735A17B6}">
      <dsp:nvSpPr>
        <dsp:cNvPr id="0" name=""/>
        <dsp:cNvSpPr/>
      </dsp:nvSpPr>
      <dsp:spPr>
        <a:xfrm>
          <a:off x="3961444" y="529061"/>
          <a:ext cx="91440" cy="695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2705"/>
              </a:lnTo>
              <a:lnTo>
                <a:pt x="71641" y="632705"/>
              </a:lnTo>
              <a:lnTo>
                <a:pt x="71641" y="695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2BDEF-65CC-437C-9868-ACA49D0910AC}">
      <dsp:nvSpPr>
        <dsp:cNvPr id="0" name=""/>
        <dsp:cNvSpPr/>
      </dsp:nvSpPr>
      <dsp:spPr>
        <a:xfrm>
          <a:off x="622375" y="522562"/>
          <a:ext cx="14812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81282" y="45720"/>
              </a:lnTo>
              <a:lnTo>
                <a:pt x="1481282" y="53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A7882-5AAA-40A8-930C-A423FB142BCC}">
      <dsp:nvSpPr>
        <dsp:cNvPr id="0" name=""/>
        <dsp:cNvSpPr/>
      </dsp:nvSpPr>
      <dsp:spPr>
        <a:xfrm>
          <a:off x="622375" y="568282"/>
          <a:ext cx="94247" cy="1735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603"/>
              </a:lnTo>
              <a:lnTo>
                <a:pt x="94247" y="1673603"/>
              </a:lnTo>
              <a:lnTo>
                <a:pt x="94247" y="1735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3DBF4-C1D5-4EDE-AB82-F513A78A9975}">
      <dsp:nvSpPr>
        <dsp:cNvPr id="0" name=""/>
        <dsp:cNvSpPr/>
      </dsp:nvSpPr>
      <dsp:spPr>
        <a:xfrm>
          <a:off x="622375" y="568282"/>
          <a:ext cx="94431" cy="51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253"/>
              </a:lnTo>
              <a:lnTo>
                <a:pt x="94431" y="454253"/>
              </a:lnTo>
              <a:lnTo>
                <a:pt x="94431" y="516622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BCDC2-33C5-4738-8ED9-14D2D0DFE13B}">
      <dsp:nvSpPr>
        <dsp:cNvPr id="0" name=""/>
        <dsp:cNvSpPr/>
      </dsp:nvSpPr>
      <dsp:spPr>
        <a:xfrm>
          <a:off x="138873" y="157689"/>
          <a:ext cx="967003" cy="41059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glow rad="635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Ч.</a:t>
          </a:r>
          <a:r>
            <a:rPr lang="ru-RU" sz="2500" kern="1200" dirty="0" smtClean="0"/>
            <a:t>1=0 т</a:t>
          </a:r>
          <a:endParaRPr lang="ru-RU" sz="2500" kern="1200" dirty="0"/>
        </a:p>
      </dsp:txBody>
      <dsp:txXfrm>
        <a:off x="138873" y="157689"/>
        <a:ext cx="967003" cy="410593"/>
      </dsp:txXfrm>
    </dsp:sp>
    <dsp:sp modelId="{3E0B9C6D-CBE9-4604-8970-CDEF7E620284}">
      <dsp:nvSpPr>
        <dsp:cNvPr id="0" name=""/>
        <dsp:cNvSpPr/>
      </dsp:nvSpPr>
      <dsp:spPr>
        <a:xfrm>
          <a:off x="138876" y="1084905"/>
          <a:ext cx="1155861" cy="448634"/>
        </a:xfrm>
        <a:prstGeom prst="rect">
          <a:avLst/>
        </a:prstGeom>
        <a:solidFill>
          <a:schemeClr val="tx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</a:t>
          </a:r>
          <a:r>
            <a:rPr lang="ru-RU" sz="2500" kern="1200" dirty="0" smtClean="0"/>
            <a:t>.2= ½</a:t>
          </a:r>
          <a:r>
            <a:rPr lang="en-US" sz="2500" kern="1200" dirty="0" smtClean="0"/>
            <a:t> </a:t>
          </a:r>
          <a:r>
            <a:rPr lang="ru-RU" sz="2500" kern="1200" dirty="0" smtClean="0"/>
            <a:t>т</a:t>
          </a:r>
          <a:r>
            <a:rPr lang="en-US" sz="2500" kern="1200" dirty="0" smtClean="0"/>
            <a:t> </a:t>
          </a:r>
          <a:endParaRPr lang="ru-RU" sz="2500" kern="1200" dirty="0"/>
        </a:p>
      </dsp:txBody>
      <dsp:txXfrm>
        <a:off x="138876" y="1084905"/>
        <a:ext cx="1155861" cy="448634"/>
      </dsp:txXfrm>
    </dsp:sp>
    <dsp:sp modelId="{66AF2FB9-77F4-4327-8FD3-CDD7F42E0E87}">
      <dsp:nvSpPr>
        <dsp:cNvPr id="0" name=""/>
        <dsp:cNvSpPr/>
      </dsp:nvSpPr>
      <dsp:spPr>
        <a:xfrm>
          <a:off x="216023" y="2304255"/>
          <a:ext cx="1001199" cy="434144"/>
        </a:xfrm>
        <a:prstGeom prst="rect">
          <a:avLst/>
        </a:prstGeom>
        <a:solidFill>
          <a:schemeClr val="tx1">
            <a:lumMod val="85000"/>
          </a:schemeClr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</a:t>
          </a:r>
          <a:r>
            <a:rPr lang="ru-RU" sz="2500" kern="1200" dirty="0" smtClean="0"/>
            <a:t>.2= 1 т </a:t>
          </a:r>
          <a:endParaRPr lang="ru-RU" sz="2500" kern="1200" dirty="0"/>
        </a:p>
      </dsp:txBody>
      <dsp:txXfrm>
        <a:off x="216023" y="2304255"/>
        <a:ext cx="1001199" cy="434144"/>
      </dsp:txXfrm>
    </dsp:sp>
    <dsp:sp modelId="{CCC4FAA6-4547-498C-98FB-72AA700E0DEF}">
      <dsp:nvSpPr>
        <dsp:cNvPr id="0" name=""/>
        <dsp:cNvSpPr/>
      </dsp:nvSpPr>
      <dsp:spPr>
        <a:xfrm>
          <a:off x="1448907" y="576063"/>
          <a:ext cx="1309502" cy="43414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</a:t>
          </a:r>
          <a:r>
            <a:rPr lang="ru-RU" sz="2400" kern="1200" dirty="0" smtClean="0"/>
            <a:t>.3= 1½ т     </a:t>
          </a:r>
          <a:endParaRPr lang="ru-RU" sz="2400" kern="1200" dirty="0"/>
        </a:p>
      </dsp:txBody>
      <dsp:txXfrm>
        <a:off x="1448907" y="576063"/>
        <a:ext cx="1309502" cy="434144"/>
      </dsp:txXfrm>
    </dsp:sp>
    <dsp:sp modelId="{E8AD4965-455E-4744-A73F-35104FA81095}">
      <dsp:nvSpPr>
        <dsp:cNvPr id="0" name=""/>
        <dsp:cNvSpPr/>
      </dsp:nvSpPr>
      <dsp:spPr>
        <a:xfrm>
          <a:off x="3384376" y="72010"/>
          <a:ext cx="1245577" cy="45705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Ч</a:t>
          </a:r>
          <a:r>
            <a:rPr lang="ru-RU" sz="2500" kern="1200" dirty="0" smtClean="0"/>
            <a:t>.4=2½ т </a:t>
          </a:r>
          <a:endParaRPr lang="ru-RU" sz="2500" kern="1200" dirty="0"/>
        </a:p>
      </dsp:txBody>
      <dsp:txXfrm>
        <a:off x="3384376" y="72010"/>
        <a:ext cx="1245577" cy="457051"/>
      </dsp:txXfrm>
    </dsp:sp>
    <dsp:sp modelId="{3F2B9DD2-C3D5-4E6C-B317-69C76442EF06}">
      <dsp:nvSpPr>
        <dsp:cNvPr id="0" name=""/>
        <dsp:cNvSpPr/>
      </dsp:nvSpPr>
      <dsp:spPr>
        <a:xfrm>
          <a:off x="3312370" y="1224135"/>
          <a:ext cx="1441432" cy="50476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тритон=3 т</a:t>
          </a:r>
          <a:endParaRPr lang="ru-RU" sz="2400" kern="1200" dirty="0"/>
        </a:p>
      </dsp:txBody>
      <dsp:txXfrm>
        <a:off x="3312370" y="1224135"/>
        <a:ext cx="1441432" cy="504760"/>
      </dsp:txXfrm>
    </dsp:sp>
    <dsp:sp modelId="{A37B7BFA-709D-41ED-8780-D640DCB45FA3}">
      <dsp:nvSpPr>
        <dsp:cNvPr id="0" name=""/>
        <dsp:cNvSpPr/>
      </dsp:nvSpPr>
      <dsp:spPr>
        <a:xfrm>
          <a:off x="3384379" y="2304255"/>
          <a:ext cx="1165068" cy="54751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Ч</a:t>
          </a:r>
          <a:r>
            <a:rPr lang="ru-RU" sz="2400" kern="1200" dirty="0" smtClean="0"/>
            <a:t>.5=2½ т</a:t>
          </a:r>
          <a:endParaRPr lang="ru-RU" sz="2400" kern="1200" dirty="0"/>
        </a:p>
      </dsp:txBody>
      <dsp:txXfrm>
        <a:off x="3384379" y="2304255"/>
        <a:ext cx="1165068" cy="547512"/>
      </dsp:txXfrm>
    </dsp:sp>
    <dsp:sp modelId="{D9FC2670-B358-4BB8-A2B9-4B3BBF6653AD}">
      <dsp:nvSpPr>
        <dsp:cNvPr id="0" name=""/>
        <dsp:cNvSpPr/>
      </dsp:nvSpPr>
      <dsp:spPr>
        <a:xfrm>
          <a:off x="5112570" y="576063"/>
          <a:ext cx="1070992" cy="47741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</a:t>
          </a:r>
          <a:r>
            <a:rPr lang="ru-RU" sz="2100" kern="1200" dirty="0" smtClean="0"/>
            <a:t>.6=4 т</a:t>
          </a:r>
          <a:endParaRPr lang="ru-RU" sz="2100" kern="1200" dirty="0"/>
        </a:p>
      </dsp:txBody>
      <dsp:txXfrm>
        <a:off x="5112570" y="576063"/>
        <a:ext cx="1070992" cy="477419"/>
      </dsp:txXfrm>
    </dsp:sp>
    <dsp:sp modelId="{3EEA4936-7964-4B03-AD2B-D63C11F64D0D}">
      <dsp:nvSpPr>
        <dsp:cNvPr id="0" name=""/>
        <dsp:cNvSpPr/>
      </dsp:nvSpPr>
      <dsp:spPr>
        <a:xfrm>
          <a:off x="5139801" y="1870740"/>
          <a:ext cx="1097656" cy="538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</a:t>
          </a:r>
          <a:r>
            <a:rPr lang="ru-RU" sz="2100" kern="1200" dirty="0" smtClean="0"/>
            <a:t>.6=4½ т</a:t>
          </a:r>
          <a:endParaRPr lang="ru-RU" sz="2100" kern="1200" dirty="0"/>
        </a:p>
      </dsp:txBody>
      <dsp:txXfrm>
        <a:off x="5139801" y="1870740"/>
        <a:ext cx="1097656" cy="538205"/>
      </dsp:txXfrm>
    </dsp:sp>
    <dsp:sp modelId="{21774EAA-ED01-4F92-8C62-8991F8719B0F}">
      <dsp:nvSpPr>
        <dsp:cNvPr id="0" name=""/>
        <dsp:cNvSpPr/>
      </dsp:nvSpPr>
      <dsp:spPr>
        <a:xfrm>
          <a:off x="6692789" y="2448273"/>
          <a:ext cx="1307227" cy="416250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glow rad="635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Ч</a:t>
          </a:r>
          <a:r>
            <a:rPr lang="ru-RU" sz="2300" kern="1200" dirty="0" smtClean="0"/>
            <a:t>.8=6 т</a:t>
          </a:r>
          <a:endParaRPr lang="ru-RU" sz="2300" kern="1200" dirty="0"/>
        </a:p>
      </dsp:txBody>
      <dsp:txXfrm>
        <a:off x="6692789" y="2448273"/>
        <a:ext cx="1307227" cy="416250"/>
      </dsp:txXfrm>
    </dsp:sp>
    <dsp:sp modelId="{70C84AA7-9DC0-4FE6-B769-6295BE3F37B3}">
      <dsp:nvSpPr>
        <dsp:cNvPr id="0" name=""/>
        <dsp:cNvSpPr/>
      </dsp:nvSpPr>
      <dsp:spPr>
        <a:xfrm>
          <a:off x="6840758" y="144016"/>
          <a:ext cx="1000451" cy="427215"/>
        </a:xfrm>
        <a:prstGeom prst="rect">
          <a:avLst/>
        </a:prstGeom>
        <a:solidFill>
          <a:srgbClr val="FFCCFF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</a:t>
          </a:r>
          <a:r>
            <a:rPr lang="ru-RU" sz="2300" kern="1200" dirty="0" smtClean="0"/>
            <a:t>.7=5 т</a:t>
          </a:r>
          <a:endParaRPr lang="ru-RU" sz="2300" kern="1200" dirty="0"/>
        </a:p>
      </dsp:txBody>
      <dsp:txXfrm>
        <a:off x="6840758" y="144016"/>
        <a:ext cx="1000451" cy="427215"/>
      </dsp:txXfrm>
    </dsp:sp>
    <dsp:sp modelId="{5BE2ABF8-7FDB-4FAC-87D8-D0EF75F8D3E8}">
      <dsp:nvSpPr>
        <dsp:cNvPr id="0" name=""/>
        <dsp:cNvSpPr/>
      </dsp:nvSpPr>
      <dsp:spPr>
        <a:xfrm>
          <a:off x="6696746" y="1296144"/>
          <a:ext cx="1290138" cy="443229"/>
        </a:xfrm>
        <a:prstGeom prst="rect">
          <a:avLst/>
        </a:prstGeom>
        <a:solidFill>
          <a:srgbClr val="FFCCFF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</a:t>
          </a:r>
          <a:r>
            <a:rPr lang="ru-RU" sz="2300" kern="1200" dirty="0" smtClean="0"/>
            <a:t>.7=5½ т</a:t>
          </a:r>
          <a:endParaRPr lang="ru-RU" sz="2300" kern="1200" dirty="0"/>
        </a:p>
      </dsp:txBody>
      <dsp:txXfrm>
        <a:off x="6696746" y="1296144"/>
        <a:ext cx="1290138" cy="443229"/>
      </dsp:txXfrm>
    </dsp:sp>
    <dsp:sp modelId="{FBDF379D-383E-4463-AD0A-03D676028F5F}">
      <dsp:nvSpPr>
        <dsp:cNvPr id="0" name=""/>
        <dsp:cNvSpPr/>
      </dsp:nvSpPr>
      <dsp:spPr>
        <a:xfrm>
          <a:off x="1518504" y="1800201"/>
          <a:ext cx="1141041" cy="49673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</a:t>
          </a:r>
          <a:r>
            <a:rPr lang="ru-RU" sz="2500" kern="1200" dirty="0" smtClean="0"/>
            <a:t>.3=2 т</a:t>
          </a:r>
          <a:endParaRPr lang="ru-RU" sz="2500" kern="1200" dirty="0"/>
        </a:p>
      </dsp:txBody>
      <dsp:txXfrm>
        <a:off x="1518504" y="1800201"/>
        <a:ext cx="1141041" cy="4967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79BE3-DBB3-47D1-BB67-F1ABCBA53449}">
      <dsp:nvSpPr>
        <dsp:cNvPr id="0" name=""/>
        <dsp:cNvSpPr/>
      </dsp:nvSpPr>
      <dsp:spPr>
        <a:xfrm>
          <a:off x="10351" y="558"/>
          <a:ext cx="8208897" cy="1141883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/>
        </a:sp3d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Диатонические и хроматические интервалы</a:t>
          </a:r>
          <a:endParaRPr lang="ru-RU" sz="40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66093" y="56300"/>
        <a:ext cx="8097413" cy="103039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3BE95-71B5-45FB-8046-66157A0280EB}">
      <dsp:nvSpPr>
        <dsp:cNvPr id="0" name=""/>
        <dsp:cNvSpPr/>
      </dsp:nvSpPr>
      <dsp:spPr>
        <a:xfrm>
          <a:off x="0" y="8396"/>
          <a:ext cx="3894899" cy="4744131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Диатоническими называются все чистые, малые и большие интервалы</a:t>
          </a:r>
          <a:endParaRPr lang="ru-RU" sz="3800" kern="1200" dirty="0"/>
        </a:p>
      </dsp:txBody>
      <dsp:txXfrm>
        <a:off x="114078" y="122474"/>
        <a:ext cx="3666743" cy="45159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0557-73CE-48C3-9CED-4BFC12A098C3}">
      <dsp:nvSpPr>
        <dsp:cNvPr id="0" name=""/>
        <dsp:cNvSpPr/>
      </dsp:nvSpPr>
      <dsp:spPr>
        <a:xfrm>
          <a:off x="0" y="72011"/>
          <a:ext cx="3970784" cy="478112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Хроматическими называются все уменьшённые и увеличенные, дважды уменьшённые и дважды увеличенные  и т.д. интервалы</a:t>
          </a:r>
          <a:endParaRPr lang="ru-RU" sz="3500" kern="1200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6300" y="188311"/>
        <a:ext cx="3738184" cy="4548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ED6FD-85FE-432D-9FB5-D139E1431C4C}">
      <dsp:nvSpPr>
        <dsp:cNvPr id="0" name=""/>
        <dsp:cNvSpPr/>
      </dsp:nvSpPr>
      <dsp:spPr>
        <a:xfrm>
          <a:off x="10343" y="892"/>
          <a:ext cx="8208912" cy="1141214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ln>
                <a:solidFill>
                  <a:schemeClr val="bg1"/>
                </a:solidFill>
              </a:ln>
            </a:rPr>
            <a:t>Общие понятия</a:t>
          </a:r>
          <a:endParaRPr lang="ru-RU" sz="6500" b="1" kern="1200" dirty="0">
            <a:ln>
              <a:solidFill>
                <a:schemeClr val="bg1"/>
              </a:solidFill>
            </a:ln>
          </a:endParaRPr>
        </a:p>
      </dsp:txBody>
      <dsp:txXfrm>
        <a:off x="43768" y="34317"/>
        <a:ext cx="8142062" cy="107436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6D7F4-8272-44C2-9E34-EA0AE57448EC}">
      <dsp:nvSpPr>
        <dsp:cNvPr id="0" name=""/>
        <dsp:cNvSpPr/>
      </dsp:nvSpPr>
      <dsp:spPr>
        <a:xfrm>
          <a:off x="10351" y="0"/>
          <a:ext cx="8208897" cy="1143000"/>
        </a:xfrm>
        <a:prstGeom prst="roundRect">
          <a:avLst/>
        </a:prstGeom>
        <a:solidFill>
          <a:schemeClr val="tx1"/>
        </a:solidFill>
        <a:ln>
          <a:solidFill>
            <a:srgbClr val="FFFF00"/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95250" rIns="190500" bIns="9525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Хроматические интервалы</a:t>
          </a:r>
          <a:endParaRPr lang="ru-RU" sz="5000" b="1" kern="1200" cap="none" spc="50" dirty="0">
            <a:ln w="11430"/>
            <a:solidFill>
              <a:srgbClr val="C0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66148" y="55797"/>
        <a:ext cx="8097303" cy="103140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912F4-3C9F-4330-89C7-D9F3441D4F22}">
      <dsp:nvSpPr>
        <dsp:cNvPr id="0" name=""/>
        <dsp:cNvSpPr/>
      </dsp:nvSpPr>
      <dsp:spPr>
        <a:xfrm>
          <a:off x="10345" y="368"/>
          <a:ext cx="8198565" cy="18280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Увеличенными называются интервалы на хроматический  ½ т  шире  чистых или больших</a:t>
          </a:r>
          <a:endParaRPr lang="ru-RU" sz="3800" kern="1200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887" y="53910"/>
        <a:ext cx="8091481" cy="172097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90D85-7B9B-4CA5-8416-E5562C176DAC}">
      <dsp:nvSpPr>
        <dsp:cNvPr id="0" name=""/>
        <dsp:cNvSpPr/>
      </dsp:nvSpPr>
      <dsp:spPr>
        <a:xfrm>
          <a:off x="4045" y="1441"/>
          <a:ext cx="8283173" cy="95143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Для построения ув. интервала надо:</a:t>
          </a:r>
          <a:endParaRPr lang="ru-RU" sz="3600" kern="1200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90" y="47886"/>
        <a:ext cx="8190283" cy="858543"/>
      </dsp:txXfrm>
    </dsp:sp>
    <dsp:sp modelId="{48D31770-162C-4DC1-AA49-753416AA88C7}">
      <dsp:nvSpPr>
        <dsp:cNvPr id="0" name=""/>
        <dsp:cNvSpPr/>
      </dsp:nvSpPr>
      <dsp:spPr>
        <a:xfrm>
          <a:off x="0" y="1970709"/>
          <a:ext cx="3495862" cy="95143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>
                <a:solidFill>
                  <a:schemeClr val="bg1"/>
                </a:solidFill>
              </a:ln>
            </a:rPr>
            <a:t>1) вершину повысить на хроматический  ½ т </a:t>
          </a:r>
          <a:endParaRPr lang="ru-RU" sz="2400" kern="1200" dirty="0">
            <a:ln>
              <a:solidFill>
                <a:schemeClr val="bg1"/>
              </a:solidFill>
            </a:ln>
          </a:endParaRPr>
        </a:p>
      </dsp:txBody>
      <dsp:txXfrm>
        <a:off x="46445" y="2017154"/>
        <a:ext cx="3402972" cy="858543"/>
      </dsp:txXfrm>
    </dsp:sp>
    <dsp:sp modelId="{67B4BF6F-760A-4914-8BA4-8CEE53399B9E}">
      <dsp:nvSpPr>
        <dsp:cNvPr id="0" name=""/>
        <dsp:cNvSpPr/>
      </dsp:nvSpPr>
      <dsp:spPr>
        <a:xfrm>
          <a:off x="4795342" y="1944212"/>
          <a:ext cx="3495921" cy="95143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>
                <a:solidFill>
                  <a:schemeClr val="bg1"/>
                </a:solidFill>
              </a:ln>
            </a:rPr>
            <a:t>2) основание понизить на хроматический  ½ т  </a:t>
          </a:r>
          <a:endParaRPr lang="ru-RU" sz="2400" kern="1200" dirty="0">
            <a:ln>
              <a:solidFill>
                <a:schemeClr val="bg1"/>
              </a:solidFill>
            </a:ln>
          </a:endParaRPr>
        </a:p>
      </dsp:txBody>
      <dsp:txXfrm>
        <a:off x="4841787" y="1990657"/>
        <a:ext cx="3403031" cy="85854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A6954-6E07-4602-A7BC-09D62249472A}">
      <dsp:nvSpPr>
        <dsp:cNvPr id="0" name=""/>
        <dsp:cNvSpPr/>
      </dsp:nvSpPr>
      <dsp:spPr>
        <a:xfrm>
          <a:off x="10351" y="0"/>
          <a:ext cx="8208897" cy="922114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5260" tIns="87630" rIns="175260" bIns="8763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Характерные </a:t>
          </a:r>
          <a:r>
            <a:rPr lang="ru-RU" sz="4600" b="1" kern="1200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интервалы</a:t>
          </a:r>
          <a:endParaRPr lang="ru-RU" sz="4600" b="1" kern="1200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5365" y="45014"/>
        <a:ext cx="8118869" cy="83208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E42D1-F067-4DBA-BA4C-FC541B7FEFA4}">
      <dsp:nvSpPr>
        <dsp:cNvPr id="0" name=""/>
        <dsp:cNvSpPr/>
      </dsp:nvSpPr>
      <dsp:spPr>
        <a:xfrm>
          <a:off x="20676" y="0"/>
          <a:ext cx="8198579" cy="1368153"/>
        </a:xfrm>
        <a:prstGeom prst="roundRect">
          <a:avLst/>
        </a:prstGeom>
        <a:solidFill>
          <a:srgbClr val="7030A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Строятся в гармонических ладах</a:t>
          </a:r>
          <a:endParaRPr lang="ru-RU" sz="4400" kern="1200" dirty="0"/>
        </a:p>
      </dsp:txBody>
      <dsp:txXfrm>
        <a:off x="87464" y="66788"/>
        <a:ext cx="8065003" cy="12345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4C67A-A205-4FF3-9840-59B5398D7B05}">
      <dsp:nvSpPr>
        <dsp:cNvPr id="0" name=""/>
        <dsp:cNvSpPr/>
      </dsp:nvSpPr>
      <dsp:spPr>
        <a:xfrm>
          <a:off x="10355" y="0"/>
          <a:ext cx="8208897" cy="118559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Интервал – это расстояние между двумя звуками</a:t>
          </a:r>
          <a:endParaRPr lang="ru-RU" sz="33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68231" y="57876"/>
        <a:ext cx="8093145" cy="1069841"/>
      </dsp:txXfrm>
    </dsp:sp>
    <dsp:sp modelId="{A2AC4CF0-1B13-4FF4-A0DF-FC20CBB0D6A5}">
      <dsp:nvSpPr>
        <dsp:cNvPr id="0" name=""/>
        <dsp:cNvSpPr/>
      </dsp:nvSpPr>
      <dsp:spPr>
        <a:xfrm>
          <a:off x="4015" y="1247338"/>
          <a:ext cx="8221569" cy="1185593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b="1" kern="1200" dirty="0">
            <a:solidFill>
              <a:srgbClr val="C00000"/>
            </a:solidFill>
          </a:endParaRPr>
        </a:p>
      </dsp:txBody>
      <dsp:txXfrm>
        <a:off x="61891" y="1305214"/>
        <a:ext cx="8105817" cy="1069841"/>
      </dsp:txXfrm>
    </dsp:sp>
    <dsp:sp modelId="{92AD0B9C-EF38-49E2-93FF-C4B03DE9A64F}">
      <dsp:nvSpPr>
        <dsp:cNvPr id="0" name=""/>
        <dsp:cNvSpPr/>
      </dsp:nvSpPr>
      <dsp:spPr>
        <a:xfrm>
          <a:off x="4015" y="2492211"/>
          <a:ext cx="8221569" cy="118559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cap="none" spc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Гармонический интервал, звуки которого звучат одновременно</a:t>
          </a:r>
          <a:endParaRPr lang="ru-RU" sz="33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002060"/>
            </a:solidFill>
            <a:effectLst/>
          </a:endParaRPr>
        </a:p>
      </dsp:txBody>
      <dsp:txXfrm>
        <a:off x="61891" y="2550087"/>
        <a:ext cx="8105817" cy="1069841"/>
      </dsp:txXfrm>
    </dsp:sp>
    <dsp:sp modelId="{866E7E50-C211-4A37-9148-E1DF8118FA7C}">
      <dsp:nvSpPr>
        <dsp:cNvPr id="0" name=""/>
        <dsp:cNvSpPr/>
      </dsp:nvSpPr>
      <dsp:spPr>
        <a:xfrm>
          <a:off x="4015" y="3737085"/>
          <a:ext cx="8221569" cy="118559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5730" tIns="62865" rIns="125730" bIns="62865" numCol="1" spcCol="1270" anchor="ctr" anchorCtr="0">
          <a:noAutofit/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cap="none" spc="0" dirty="0" smtClean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Мелодический интервал, звуки которого звучат последовательно</a:t>
          </a:r>
          <a:endParaRPr lang="ru-RU" sz="3300" b="1" kern="1200" cap="none" spc="0" dirty="0">
            <a:ln>
              <a:prstDash val="solid"/>
            </a:ln>
            <a:solidFill>
              <a:srgbClr val="002060"/>
            </a:soli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sp:txBody>
      <dsp:txXfrm>
        <a:off x="61891" y="3794961"/>
        <a:ext cx="8105817" cy="10698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EE7B7-D856-4ADC-B952-A293A7D7534E}">
      <dsp:nvSpPr>
        <dsp:cNvPr id="0" name=""/>
        <dsp:cNvSpPr/>
      </dsp:nvSpPr>
      <dsp:spPr>
        <a:xfrm>
          <a:off x="10351" y="0"/>
          <a:ext cx="8208897" cy="1143000"/>
        </a:xfrm>
        <a:prstGeom prst="roundRect">
          <a:avLst/>
        </a:prstGeom>
        <a:solidFill>
          <a:srgbClr val="7030A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Общие понятия</a:t>
          </a:r>
          <a:endParaRPr lang="ru-RU" sz="5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148" y="55797"/>
        <a:ext cx="8097303" cy="1031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2C51D-560D-49EF-A60F-0F7B3DF7B871}">
      <dsp:nvSpPr>
        <dsp:cNvPr id="0" name=""/>
        <dsp:cNvSpPr/>
      </dsp:nvSpPr>
      <dsp:spPr>
        <a:xfrm>
          <a:off x="2291496" y="0"/>
          <a:ext cx="5999767" cy="136570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7030A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Верхний звук интервала – вершина</a:t>
          </a:r>
          <a:endParaRPr lang="ru-RU" sz="3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58164" y="66668"/>
        <a:ext cx="5866431" cy="1232367"/>
      </dsp:txXfrm>
    </dsp:sp>
    <dsp:sp modelId="{FAA08D95-12F8-45F5-B6BC-AD6635FF76BD}">
      <dsp:nvSpPr>
        <dsp:cNvPr id="0" name=""/>
        <dsp:cNvSpPr/>
      </dsp:nvSpPr>
      <dsp:spPr>
        <a:xfrm>
          <a:off x="2312360" y="1441728"/>
          <a:ext cx="5978903" cy="136570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7030A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Нижний звук интервала – основание</a:t>
          </a:r>
          <a:endParaRPr lang="ru-RU" sz="3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79028" y="1508396"/>
        <a:ext cx="5845567" cy="1232367"/>
      </dsp:txXfrm>
    </dsp:sp>
    <dsp:sp modelId="{5D4E212B-4A20-4BA5-A772-05BD65232F38}">
      <dsp:nvSpPr>
        <dsp:cNvPr id="0" name=""/>
        <dsp:cNvSpPr/>
      </dsp:nvSpPr>
      <dsp:spPr>
        <a:xfrm>
          <a:off x="8089" y="2869092"/>
          <a:ext cx="8275084" cy="1910919"/>
        </a:xfrm>
        <a:prstGeom prst="roundRect">
          <a:avLst/>
        </a:prstGeom>
        <a:gradFill flip="none" rotWithShape="0">
          <a:gsLst>
            <a:gs pos="0">
              <a:schemeClr val="accent3">
                <a:tint val="66000"/>
                <a:satMod val="160000"/>
              </a:schemeClr>
            </a:gs>
            <a:gs pos="50000">
              <a:schemeClr val="accent3">
                <a:tint val="44500"/>
                <a:satMod val="160000"/>
              </a:schemeClr>
            </a:gs>
            <a:gs pos="100000">
              <a:schemeClr val="accent3">
                <a:tint val="23500"/>
                <a:satMod val="160000"/>
              </a:schemeClr>
            </a:gs>
          </a:gsLst>
          <a:lin ang="5400000" scaled="1"/>
          <a:tileRect/>
        </a:gra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Все интервалы читаются снизу вверх</a:t>
          </a:r>
          <a:r>
            <a:rPr lang="ru-RU" sz="3600" kern="1200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, </a:t>
          </a:r>
          <a:r>
            <a:rPr lang="ru-RU" sz="3600" kern="1200" smtClean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кроме мелодических нисходящих</a:t>
          </a:r>
          <a:endParaRPr lang="ru-RU" sz="3600" kern="1200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sp:txBody>
      <dsp:txXfrm>
        <a:off x="101372" y="2962375"/>
        <a:ext cx="8088518" cy="17243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A0638-157A-4351-9AD0-3EF0FF56ADB4}">
      <dsp:nvSpPr>
        <dsp:cNvPr id="0" name=""/>
        <dsp:cNvSpPr/>
      </dsp:nvSpPr>
      <dsp:spPr>
        <a:xfrm>
          <a:off x="10351" y="0"/>
          <a:ext cx="8208897" cy="1143000"/>
        </a:xfrm>
        <a:prstGeom prst="roundRect">
          <a:avLst/>
        </a:prstGeom>
        <a:solidFill>
          <a:schemeClr val="tx1"/>
        </a:solidFill>
        <a:ln w="38100" cap="flat" cmpd="sng" algn="ctr">
          <a:solidFill>
            <a:srgbClr val="7030A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rPr>
            <a:t>Простые интервалы</a:t>
          </a:r>
          <a:endParaRPr lang="ru-RU" sz="5800" kern="1200" dirty="0">
            <a:ln>
              <a:solidFill>
                <a:schemeClr val="bg1"/>
              </a:solidFill>
            </a:ln>
            <a:solidFill>
              <a:srgbClr val="7030A0"/>
            </a:solidFill>
          </a:endParaRPr>
        </a:p>
      </dsp:txBody>
      <dsp:txXfrm>
        <a:off x="66148" y="55797"/>
        <a:ext cx="8097303" cy="10314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CF011-6A95-4F15-9712-1BCF20280B39}">
      <dsp:nvSpPr>
        <dsp:cNvPr id="0" name=""/>
        <dsp:cNvSpPr/>
      </dsp:nvSpPr>
      <dsp:spPr>
        <a:xfrm>
          <a:off x="4018" y="505304"/>
          <a:ext cx="8221563" cy="254638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55880" rIns="83820" bIns="5588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cap="none" spc="0" dirty="0" smtClean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Это интервалы в </a:t>
          </a:r>
          <a:r>
            <a:rPr lang="ru-RU" sz="4400" b="1" kern="1200" cap="none" spc="0" dirty="0" smtClean="0">
              <a:ln w="11430">
                <a:solidFill>
                  <a:schemeClr val="bg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пределах ч.8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</a:t>
          </a:r>
          <a:r>
            <a:rPr lang="ru-RU" sz="3600" kern="12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октаве 8 ступеней, значит образуется 8 интервалов, которые охватывают  одну, две, три, четыре и т.д. ступеней</a:t>
          </a:r>
          <a:endParaRPr lang="ru-RU" sz="3600" kern="1200" dirty="0">
            <a:ln>
              <a:solidFill>
                <a:schemeClr val="bg1"/>
              </a:solidFill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599" y="579885"/>
        <a:ext cx="8072401" cy="23972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F21BD-74FD-4BE3-B7F2-3E0212D35C59}">
      <dsp:nvSpPr>
        <dsp:cNvPr id="0" name=""/>
        <dsp:cNvSpPr/>
      </dsp:nvSpPr>
      <dsp:spPr>
        <a:xfrm>
          <a:off x="10351" y="0"/>
          <a:ext cx="8208897" cy="1143000"/>
        </a:xfrm>
        <a:prstGeom prst="roundRect">
          <a:avLst/>
        </a:prstGeom>
        <a:solidFill>
          <a:schemeClr val="tx1"/>
        </a:solidFill>
        <a:ln w="38100" cap="flat" cmpd="sng" algn="ctr">
          <a:solidFill>
            <a:srgbClr val="7030A0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Две величины интервала</a:t>
          </a:r>
          <a:endParaRPr lang="ru-RU" sz="54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70C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66148" y="55797"/>
        <a:ext cx="8097303" cy="10314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69EBA-A029-40A0-8C38-B5008FF87CC9}">
      <dsp:nvSpPr>
        <dsp:cNvPr id="0" name=""/>
        <dsp:cNvSpPr/>
      </dsp:nvSpPr>
      <dsp:spPr>
        <a:xfrm>
          <a:off x="0" y="2116837"/>
          <a:ext cx="4038600" cy="21316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57150"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количественная </a:t>
          </a:r>
          <a:r>
            <a:rPr lang="ru-RU" sz="4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величина интервала</a:t>
          </a:r>
          <a:endParaRPr lang="ru-RU" sz="4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433" y="2179270"/>
        <a:ext cx="3913734" cy="2006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1F14-C8BD-4067-B307-E59C4D45EFA4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CDCD9-33B0-4CFB-BE2C-E028561EE4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4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Layout" Target="../diagrams/layout19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12" Type="http://schemas.openxmlformats.org/officeDocument/2006/relationships/diagramData" Target="../diagrams/data19.xml"/><Relationship Id="rId2" Type="http://schemas.openxmlformats.org/officeDocument/2006/relationships/diagramData" Target="../diagrams/data17.xml"/><Relationship Id="rId16" Type="http://schemas.microsoft.com/office/2007/relationships/diagramDrawing" Target="../diagrams/drawing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5" Type="http://schemas.openxmlformats.org/officeDocument/2006/relationships/diagramColors" Target="../diagrams/colors19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Relationship Id="rId14" Type="http://schemas.openxmlformats.org/officeDocument/2006/relationships/diagramQuickStyle" Target="../diagrams/quickStyle1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13" Type="http://schemas.openxmlformats.org/officeDocument/2006/relationships/diagramLayout" Target="../diagrams/layout22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12" Type="http://schemas.openxmlformats.org/officeDocument/2006/relationships/diagramData" Target="../diagrams/data22.xml"/><Relationship Id="rId2" Type="http://schemas.openxmlformats.org/officeDocument/2006/relationships/diagramData" Target="../diagrams/data20.xml"/><Relationship Id="rId16" Type="http://schemas.microsoft.com/office/2007/relationships/diagramDrawing" Target="../diagrams/drawing2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5" Type="http://schemas.openxmlformats.org/officeDocument/2006/relationships/diagramColors" Target="../diagrams/colors22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Relationship Id="rId14" Type="http://schemas.openxmlformats.org/officeDocument/2006/relationships/diagramQuickStyle" Target="../diagrams/quickStyle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68745674"/>
              </p:ext>
            </p:extLst>
          </p:nvPr>
        </p:nvGraphicFramePr>
        <p:xfrm>
          <a:off x="467544" y="1556792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email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1823">
            <a:off x="3336776" y="4149080"/>
            <a:ext cx="2298204" cy="93610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70585161"/>
              </p:ext>
            </p:extLst>
          </p:nvPr>
        </p:nvGraphicFramePr>
        <p:xfrm>
          <a:off x="457200" y="274638"/>
          <a:ext cx="822960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3955168"/>
              </p:ext>
            </p:extLst>
          </p:nvPr>
        </p:nvGraphicFramePr>
        <p:xfrm>
          <a:off x="395536" y="2492896"/>
          <a:ext cx="8219256" cy="136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8059810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41204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9464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574707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461079"/>
              </p:ext>
            </p:extLst>
          </p:nvPr>
        </p:nvGraphicFramePr>
        <p:xfrm>
          <a:off x="457200" y="1600200"/>
          <a:ext cx="8291264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2438400" cy="2880320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 flipH="1">
            <a:off x="1907704" y="2708920"/>
            <a:ext cx="1584176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907704" y="3717032"/>
            <a:ext cx="1584176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6141088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638070"/>
              </p:ext>
            </p:extLst>
          </p:nvPr>
        </p:nvGraphicFramePr>
        <p:xfrm>
          <a:off x="457200" y="1600200"/>
          <a:ext cx="8229600" cy="35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1560" y="5085184"/>
            <a:ext cx="7992549" cy="12619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133682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8069332"/>
              </p:ext>
            </p:extLst>
          </p:nvPr>
        </p:nvGraphicFramePr>
        <p:xfrm>
          <a:off x="457200" y="1600200"/>
          <a:ext cx="4038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4760041"/>
              </p:ext>
            </p:extLst>
          </p:nvPr>
        </p:nvGraphicFramePr>
        <p:xfrm>
          <a:off x="4648200" y="1600200"/>
          <a:ext cx="4038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1979712" y="1628800"/>
            <a:ext cx="1132704" cy="2088232"/>
          </a:xfrm>
          <a:prstGeom prst="downArrow">
            <a:avLst>
              <a:gd name="adj1" fmla="val 50000"/>
              <a:gd name="adj2" fmla="val 75948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012160" y="1628800"/>
            <a:ext cx="1132704" cy="2088232"/>
          </a:xfrm>
          <a:prstGeom prst="downArrow">
            <a:avLst>
              <a:gd name="adj1" fmla="val 50000"/>
              <a:gd name="adj2" fmla="val 75948"/>
            </a:avLst>
          </a:prstGeom>
          <a:solidFill>
            <a:srgbClr val="7030A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533427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7072091"/>
              </p:ext>
            </p:extLst>
          </p:nvPr>
        </p:nvGraphicFramePr>
        <p:xfrm>
          <a:off x="457200" y="1600201"/>
          <a:ext cx="8219256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0508096"/>
              </p:ext>
            </p:extLst>
          </p:nvPr>
        </p:nvGraphicFramePr>
        <p:xfrm>
          <a:off x="395536" y="3573016"/>
          <a:ext cx="8352928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27139032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8219256" cy="1684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3744974"/>
              </p:ext>
            </p:extLst>
          </p:nvPr>
        </p:nvGraphicFramePr>
        <p:xfrm>
          <a:off x="395536" y="3573016"/>
          <a:ext cx="829126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rot="5400000">
            <a:off x="719572" y="5481228"/>
            <a:ext cx="64807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138359" y="4976378"/>
            <a:ext cx="72008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141143" y="4435921"/>
            <a:ext cx="5752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4176750" y="5552442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5688918" y="4976378"/>
            <a:ext cx="7920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7417110" y="4544330"/>
            <a:ext cx="64807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836429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700808"/>
          <a:ext cx="38987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716016" y="1600200"/>
          <a:ext cx="3970784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FF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411218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8219256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395536" y="3645024"/>
          <a:ext cx="829126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051720" y="4653136"/>
            <a:ext cx="484632" cy="936104"/>
          </a:xfrm>
          <a:prstGeom prst="downArrow">
            <a:avLst>
              <a:gd name="adj1" fmla="val 50000"/>
              <a:gd name="adj2" fmla="val 9492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6660232" y="4653136"/>
            <a:ext cx="484632" cy="936104"/>
          </a:xfrm>
          <a:prstGeom prst="downArrow">
            <a:avLst>
              <a:gd name="adj1" fmla="val 50000"/>
              <a:gd name="adj2" fmla="val 9492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995936" y="5517232"/>
            <a:ext cx="1152128" cy="1152128"/>
          </a:xfrm>
          <a:prstGeom prst="rightArrow">
            <a:avLst>
              <a:gd name="adj1" fmla="val 50000"/>
              <a:gd name="adj2" fmla="val 678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или</a:t>
            </a:r>
            <a:endParaRPr lang="ru-RU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250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Интервалы</dc:subject>
  <dc:creator>IGOR</dc:creator>
  <cp:lastModifiedBy>Владелец</cp:lastModifiedBy>
  <cp:revision>75</cp:revision>
  <dcterms:created xsi:type="dcterms:W3CDTF">2011-04-14T19:19:31Z</dcterms:created>
  <dcterms:modified xsi:type="dcterms:W3CDTF">2020-04-08T05:23:07Z</dcterms:modified>
  <cp:contentStatus/>
</cp:coreProperties>
</file>