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0DFF7A"/>
    <a:srgbClr val="00A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D178D-CADB-4E63-9A79-3CE5613BA1A2}" type="doc">
      <dgm:prSet loTypeId="urn:microsoft.com/office/officeart/2005/8/layout/pList2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2948E4-1793-4B25-89BF-4C9DA133756B}">
      <dgm:prSet phldrT="[Текст]" custT="1"/>
      <dgm:spPr/>
      <dgm:t>
        <a:bodyPr vert="vert270"/>
        <a:lstStyle/>
        <a:p>
          <a:r>
            <a:rPr lang="ru-RU" sz="4000" dirty="0" smtClean="0"/>
            <a:t>духовые</a:t>
          </a:r>
          <a:r>
            <a:rPr lang="ru-RU" sz="2400" dirty="0" smtClean="0"/>
            <a:t> </a:t>
          </a:r>
          <a:endParaRPr lang="ru-RU" sz="2400" dirty="0"/>
        </a:p>
      </dgm:t>
    </dgm:pt>
    <dgm:pt modelId="{58ABAC78-BD7D-45C8-AEDB-5E79B62EDA46}" type="parTrans" cxnId="{A138CC5D-174E-4A76-9400-F7C759844832}">
      <dgm:prSet/>
      <dgm:spPr/>
      <dgm:t>
        <a:bodyPr/>
        <a:lstStyle/>
        <a:p>
          <a:endParaRPr lang="ru-RU"/>
        </a:p>
      </dgm:t>
    </dgm:pt>
    <dgm:pt modelId="{8441F93E-695D-441C-B515-C1894C89A828}" type="sibTrans" cxnId="{A138CC5D-174E-4A76-9400-F7C759844832}">
      <dgm:prSet/>
      <dgm:spPr/>
      <dgm:t>
        <a:bodyPr/>
        <a:lstStyle/>
        <a:p>
          <a:endParaRPr lang="ru-RU"/>
        </a:p>
      </dgm:t>
    </dgm:pt>
    <dgm:pt modelId="{A2091E71-0DDF-4FBD-A92F-674BEEBE04A9}">
      <dgm:prSet phldrT="[Текст]" custT="1"/>
      <dgm:spPr/>
      <dgm:t>
        <a:bodyPr vert="vert270"/>
        <a:lstStyle/>
        <a:p>
          <a:r>
            <a:rPr lang="ru-RU" sz="3600" dirty="0" smtClean="0"/>
            <a:t>ударные</a:t>
          </a:r>
          <a:endParaRPr lang="ru-RU" sz="3600" dirty="0"/>
        </a:p>
      </dgm:t>
    </dgm:pt>
    <dgm:pt modelId="{3A5C9172-DA47-4C78-A033-2B0D73CD1995}" type="parTrans" cxnId="{ECCD4929-ECFB-41E7-B845-9528D36C49BD}">
      <dgm:prSet/>
      <dgm:spPr/>
      <dgm:t>
        <a:bodyPr/>
        <a:lstStyle/>
        <a:p>
          <a:endParaRPr lang="ru-RU"/>
        </a:p>
      </dgm:t>
    </dgm:pt>
    <dgm:pt modelId="{007B4962-9EF5-4209-A847-8405CACF3F82}" type="sibTrans" cxnId="{ECCD4929-ECFB-41E7-B845-9528D36C49BD}">
      <dgm:prSet/>
      <dgm:spPr/>
      <dgm:t>
        <a:bodyPr/>
        <a:lstStyle/>
        <a:p>
          <a:endParaRPr lang="ru-RU"/>
        </a:p>
      </dgm:t>
    </dgm:pt>
    <dgm:pt modelId="{87E3321D-D65C-4149-990C-A08177E1724A}">
      <dgm:prSet phldrT="[Текст]" custT="1"/>
      <dgm:spPr/>
      <dgm:t>
        <a:bodyPr vert="vert270"/>
        <a:lstStyle/>
        <a:p>
          <a:r>
            <a:rPr lang="ru-RU" sz="2400" dirty="0" smtClean="0"/>
            <a:t>с использованием колокольчиков</a:t>
          </a:r>
          <a:endParaRPr lang="ru-RU" sz="2400" dirty="0"/>
        </a:p>
      </dgm:t>
    </dgm:pt>
    <dgm:pt modelId="{6575AF25-6272-4EF1-8325-793A13A08694}" type="parTrans" cxnId="{54343D35-2DA4-43E2-9556-A9A4A0C91A15}">
      <dgm:prSet/>
      <dgm:spPr/>
      <dgm:t>
        <a:bodyPr/>
        <a:lstStyle/>
        <a:p>
          <a:endParaRPr lang="ru-RU"/>
        </a:p>
      </dgm:t>
    </dgm:pt>
    <dgm:pt modelId="{2C6A9AE8-26D5-48BF-B62E-4EF85C430DD8}" type="sibTrans" cxnId="{54343D35-2DA4-43E2-9556-A9A4A0C91A15}">
      <dgm:prSet/>
      <dgm:spPr/>
      <dgm:t>
        <a:bodyPr/>
        <a:lstStyle/>
        <a:p>
          <a:endParaRPr lang="ru-RU"/>
        </a:p>
      </dgm:t>
    </dgm:pt>
    <dgm:pt modelId="{942416DB-DFAB-41E9-B377-FA4D7BA6CFFF}">
      <dgm:prSet custT="1"/>
      <dgm:spPr/>
      <dgm:t>
        <a:bodyPr vert="vert270"/>
        <a:lstStyle/>
        <a:p>
          <a:pPr algn="ctr"/>
          <a:r>
            <a:rPr lang="ru-RU" sz="4000" dirty="0" smtClean="0"/>
            <a:t>струнные</a:t>
          </a:r>
          <a:endParaRPr lang="ru-RU" sz="4000" dirty="0"/>
        </a:p>
      </dgm:t>
    </dgm:pt>
    <dgm:pt modelId="{993908A5-CFF6-49D9-A9F6-75BB22C06AB9}" type="parTrans" cxnId="{AB83F298-FE20-4610-A969-4B47AB9E8A67}">
      <dgm:prSet/>
      <dgm:spPr/>
      <dgm:t>
        <a:bodyPr/>
        <a:lstStyle/>
        <a:p>
          <a:endParaRPr lang="ru-RU"/>
        </a:p>
      </dgm:t>
    </dgm:pt>
    <dgm:pt modelId="{1F47428A-73E0-4848-BB90-5CB2E364A913}" type="sibTrans" cxnId="{AB83F298-FE20-4610-A969-4B47AB9E8A67}">
      <dgm:prSet/>
      <dgm:spPr/>
      <dgm:t>
        <a:bodyPr/>
        <a:lstStyle/>
        <a:p>
          <a:endParaRPr lang="ru-RU"/>
        </a:p>
      </dgm:t>
    </dgm:pt>
    <dgm:pt modelId="{547823CC-83FD-4CDB-9B1A-FE2AF6DF3841}">
      <dgm:prSet/>
      <dgm:spPr/>
      <dgm:t>
        <a:bodyPr vert="vert270"/>
        <a:lstStyle/>
        <a:p>
          <a:r>
            <a:rPr lang="ru-RU" dirty="0" smtClean="0"/>
            <a:t>язычковые</a:t>
          </a:r>
          <a:endParaRPr lang="ru-RU" dirty="0"/>
        </a:p>
      </dgm:t>
    </dgm:pt>
    <dgm:pt modelId="{B72EF513-32DF-4552-AA8A-1ED72227F46B}" type="parTrans" cxnId="{C63DB079-25F7-497A-B854-D68294B325E6}">
      <dgm:prSet/>
      <dgm:spPr/>
      <dgm:t>
        <a:bodyPr/>
        <a:lstStyle/>
        <a:p>
          <a:endParaRPr lang="ru-RU"/>
        </a:p>
      </dgm:t>
    </dgm:pt>
    <dgm:pt modelId="{3747E743-D9FE-42F8-8EFF-354B3D72DA83}" type="sibTrans" cxnId="{C63DB079-25F7-497A-B854-D68294B325E6}">
      <dgm:prSet/>
      <dgm:spPr/>
      <dgm:t>
        <a:bodyPr/>
        <a:lstStyle/>
        <a:p>
          <a:endParaRPr lang="ru-RU"/>
        </a:p>
      </dgm:t>
    </dgm:pt>
    <dgm:pt modelId="{CBB1ED61-6DB6-4C0E-9647-26D0CED82B49}" type="pres">
      <dgm:prSet presAssocID="{588D178D-CADB-4E63-9A79-3CE5613BA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22BAD-9A99-40E1-8F94-BE6034335728}" type="pres">
      <dgm:prSet presAssocID="{588D178D-CADB-4E63-9A79-3CE5613BA1A2}" presName="bkgdShp" presStyleLbl="alignAccFollowNode1" presStyleIdx="0" presStyleCnt="1" custLinFactNeighborX="-9278" custLinFactNeighborY="48096"/>
      <dgm:spPr/>
    </dgm:pt>
    <dgm:pt modelId="{BBE5DCAA-F629-46DF-BE45-CFB2D6BB2103}" type="pres">
      <dgm:prSet presAssocID="{588D178D-CADB-4E63-9A79-3CE5613BA1A2}" presName="linComp" presStyleCnt="0"/>
      <dgm:spPr/>
    </dgm:pt>
    <dgm:pt modelId="{54329F8B-AC6C-4E74-A257-1672AEF0460B}" type="pres">
      <dgm:prSet presAssocID="{942416DB-DFAB-41E9-B377-FA4D7BA6CFFF}" presName="compNode" presStyleCnt="0"/>
      <dgm:spPr/>
    </dgm:pt>
    <dgm:pt modelId="{18887C49-237F-4188-8235-5D6B5910162E}" type="pres">
      <dgm:prSet presAssocID="{942416DB-DFAB-41E9-B377-FA4D7BA6CFFF}" presName="node" presStyleLbl="node1" presStyleIdx="0" presStyleCnt="5" custLinFactNeighborX="-355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EC0A7-7ABB-4D09-8D2D-55531AA37CEE}" type="pres">
      <dgm:prSet presAssocID="{942416DB-DFAB-41E9-B377-FA4D7BA6CFFF}" presName="invisiNode" presStyleLbl="node1" presStyleIdx="0" presStyleCnt="5"/>
      <dgm:spPr/>
    </dgm:pt>
    <dgm:pt modelId="{BFABD2AD-99AA-4762-9EF0-DC1D0CDC9D79}" type="pres">
      <dgm:prSet presAssocID="{942416DB-DFAB-41E9-B377-FA4D7BA6CFF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0AE2B6-64CA-433B-910E-0DF9F473EB0D}" type="pres">
      <dgm:prSet presAssocID="{1F47428A-73E0-4848-BB90-5CB2E364A9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6318B3B-0677-48B4-B368-5B186429BA61}" type="pres">
      <dgm:prSet presAssocID="{E12948E4-1793-4B25-89BF-4C9DA133756B}" presName="compNode" presStyleCnt="0"/>
      <dgm:spPr/>
    </dgm:pt>
    <dgm:pt modelId="{E6742BE6-C97F-43C1-A985-9E915AD300E4}" type="pres">
      <dgm:prSet presAssocID="{E12948E4-1793-4B25-89BF-4C9DA13375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6918C-D92E-4484-BD31-14B57E3CFCCA}" type="pres">
      <dgm:prSet presAssocID="{E12948E4-1793-4B25-89BF-4C9DA133756B}" presName="invisiNode" presStyleLbl="node1" presStyleIdx="1" presStyleCnt="5"/>
      <dgm:spPr/>
    </dgm:pt>
    <dgm:pt modelId="{CDD86C0D-746C-4DE5-8EA3-9F85F80E193D}" type="pres">
      <dgm:prSet presAssocID="{E12948E4-1793-4B25-89BF-4C9DA133756B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CF45EB-8530-4F82-8345-D6E9F4F493EF}" type="pres">
      <dgm:prSet presAssocID="{8441F93E-695D-441C-B515-C1894C89A8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627748-BB00-4694-9860-33F9CCB7A847}" type="pres">
      <dgm:prSet presAssocID="{547823CC-83FD-4CDB-9B1A-FE2AF6DF3841}" presName="compNode" presStyleCnt="0"/>
      <dgm:spPr/>
    </dgm:pt>
    <dgm:pt modelId="{C34AAC6C-35F0-4280-BF85-80CF15DB88BA}" type="pres">
      <dgm:prSet presAssocID="{547823CC-83FD-4CDB-9B1A-FE2AF6DF3841}" presName="node" presStyleLbl="node1" presStyleIdx="2" presStyleCnt="5" custLinFactNeighborX="-4071" custLinFactNeighborY="-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348B9-4AA0-4E1C-8AC5-7E8BAC64F57E}" type="pres">
      <dgm:prSet presAssocID="{547823CC-83FD-4CDB-9B1A-FE2AF6DF3841}" presName="invisiNode" presStyleLbl="node1" presStyleIdx="2" presStyleCnt="5"/>
      <dgm:spPr/>
    </dgm:pt>
    <dgm:pt modelId="{EAE93C2E-5280-43D6-9CB6-BDDA0EB18A04}" type="pres">
      <dgm:prSet presAssocID="{547823CC-83FD-4CDB-9B1A-FE2AF6DF384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BBD78F-BA0C-412D-8284-E9BE08F5114F}" type="pres">
      <dgm:prSet presAssocID="{3747E743-D9FE-42F8-8EFF-354B3D72DA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B8888E-6BC6-436E-89FA-C3E8FAF5ABF3}" type="pres">
      <dgm:prSet presAssocID="{A2091E71-0DDF-4FBD-A92F-674BEEBE04A9}" presName="compNode" presStyleCnt="0"/>
      <dgm:spPr/>
    </dgm:pt>
    <dgm:pt modelId="{117B7A03-9987-4DFE-8397-D462E9E221D6}" type="pres">
      <dgm:prSet presAssocID="{A2091E71-0DDF-4FBD-A92F-674BEEBE04A9}" presName="node" presStyleLbl="node1" presStyleIdx="3" presStyleCnt="5" custLinFactNeighborX="-237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C2B21-B626-471D-83A9-EDD808B16FFF}" type="pres">
      <dgm:prSet presAssocID="{A2091E71-0DDF-4FBD-A92F-674BEEBE04A9}" presName="invisiNode" presStyleLbl="node1" presStyleIdx="3" presStyleCnt="5"/>
      <dgm:spPr/>
    </dgm:pt>
    <dgm:pt modelId="{A5C683E1-7369-4405-9A97-B22E886A5B27}" type="pres">
      <dgm:prSet presAssocID="{A2091E71-0DDF-4FBD-A92F-674BEEBE04A9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C75AAA-580B-4ED8-A128-688098704B58}" type="pres">
      <dgm:prSet presAssocID="{007B4962-9EF5-4209-A847-8405CACF3F8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9C2536-DC18-43C1-BBD6-45DA6088779B}" type="pres">
      <dgm:prSet presAssocID="{87E3321D-D65C-4149-990C-A08177E1724A}" presName="compNode" presStyleCnt="0"/>
      <dgm:spPr/>
    </dgm:pt>
    <dgm:pt modelId="{B0D200A4-787C-4A2F-9B44-BF2C80983857}" type="pres">
      <dgm:prSet presAssocID="{87E3321D-D65C-4149-990C-A08177E1724A}" presName="node" presStyleLbl="node1" presStyleIdx="4" presStyleCnt="5" custLinFactNeighborX="3597" custLinFactNeighborY="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2A0F8-331C-40E4-883D-29A1E9F43930}" type="pres">
      <dgm:prSet presAssocID="{87E3321D-D65C-4149-990C-A08177E1724A}" presName="invisiNode" presStyleLbl="node1" presStyleIdx="4" presStyleCnt="5"/>
      <dgm:spPr/>
    </dgm:pt>
    <dgm:pt modelId="{1EEF9A46-F7DE-4E4F-AB31-5292FBC4B8A4}" type="pres">
      <dgm:prSet presAssocID="{87E3321D-D65C-4149-990C-A08177E1724A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EE9297F-F820-4377-875D-C65894A67DA5}" type="presOf" srcId="{3747E743-D9FE-42F8-8EFF-354B3D72DA83}" destId="{3ABBD78F-BA0C-412D-8284-E9BE08F5114F}" srcOrd="0" destOrd="0" presId="urn:microsoft.com/office/officeart/2005/8/layout/pList2#1"/>
    <dgm:cxn modelId="{9DE1FAD5-DBF1-41AC-A357-BB0C1E243E58}" type="presOf" srcId="{8441F93E-695D-441C-B515-C1894C89A828}" destId="{CFCF45EB-8530-4F82-8345-D6E9F4F493EF}" srcOrd="0" destOrd="0" presId="urn:microsoft.com/office/officeart/2005/8/layout/pList2#1"/>
    <dgm:cxn modelId="{ECCD4929-ECFB-41E7-B845-9528D36C49BD}" srcId="{588D178D-CADB-4E63-9A79-3CE5613BA1A2}" destId="{A2091E71-0DDF-4FBD-A92F-674BEEBE04A9}" srcOrd="3" destOrd="0" parTransId="{3A5C9172-DA47-4C78-A033-2B0D73CD1995}" sibTransId="{007B4962-9EF5-4209-A847-8405CACF3F82}"/>
    <dgm:cxn modelId="{FF08C442-6F68-4391-A906-C394AD9C21D6}" type="presOf" srcId="{1F47428A-73E0-4848-BB90-5CB2E364A913}" destId="{120AE2B6-64CA-433B-910E-0DF9F473EB0D}" srcOrd="0" destOrd="0" presId="urn:microsoft.com/office/officeart/2005/8/layout/pList2#1"/>
    <dgm:cxn modelId="{3E3C1AAA-4117-46B8-808C-54C3C1BD5C50}" type="presOf" srcId="{547823CC-83FD-4CDB-9B1A-FE2AF6DF3841}" destId="{C34AAC6C-35F0-4280-BF85-80CF15DB88BA}" srcOrd="0" destOrd="0" presId="urn:microsoft.com/office/officeart/2005/8/layout/pList2#1"/>
    <dgm:cxn modelId="{54343D35-2DA4-43E2-9556-A9A4A0C91A15}" srcId="{588D178D-CADB-4E63-9A79-3CE5613BA1A2}" destId="{87E3321D-D65C-4149-990C-A08177E1724A}" srcOrd="4" destOrd="0" parTransId="{6575AF25-6272-4EF1-8325-793A13A08694}" sibTransId="{2C6A9AE8-26D5-48BF-B62E-4EF85C430DD8}"/>
    <dgm:cxn modelId="{563B51C2-0AE2-433C-9B67-2234A71B3FF7}" type="presOf" srcId="{E12948E4-1793-4B25-89BF-4C9DA133756B}" destId="{E6742BE6-C97F-43C1-A985-9E915AD300E4}" srcOrd="0" destOrd="0" presId="urn:microsoft.com/office/officeart/2005/8/layout/pList2#1"/>
    <dgm:cxn modelId="{7A19704B-73EE-4BC8-A997-EC4340D78ED9}" type="presOf" srcId="{942416DB-DFAB-41E9-B377-FA4D7BA6CFFF}" destId="{18887C49-237F-4188-8235-5D6B5910162E}" srcOrd="0" destOrd="0" presId="urn:microsoft.com/office/officeart/2005/8/layout/pList2#1"/>
    <dgm:cxn modelId="{C63DB079-25F7-497A-B854-D68294B325E6}" srcId="{588D178D-CADB-4E63-9A79-3CE5613BA1A2}" destId="{547823CC-83FD-4CDB-9B1A-FE2AF6DF3841}" srcOrd="2" destOrd="0" parTransId="{B72EF513-32DF-4552-AA8A-1ED72227F46B}" sibTransId="{3747E743-D9FE-42F8-8EFF-354B3D72DA83}"/>
    <dgm:cxn modelId="{3A3BE50B-AA45-43E7-B7C1-E0251EFD1103}" type="presOf" srcId="{87E3321D-D65C-4149-990C-A08177E1724A}" destId="{B0D200A4-787C-4A2F-9B44-BF2C80983857}" srcOrd="0" destOrd="0" presId="urn:microsoft.com/office/officeart/2005/8/layout/pList2#1"/>
    <dgm:cxn modelId="{A138CC5D-174E-4A76-9400-F7C759844832}" srcId="{588D178D-CADB-4E63-9A79-3CE5613BA1A2}" destId="{E12948E4-1793-4B25-89BF-4C9DA133756B}" srcOrd="1" destOrd="0" parTransId="{58ABAC78-BD7D-45C8-AEDB-5E79B62EDA46}" sibTransId="{8441F93E-695D-441C-B515-C1894C89A828}"/>
    <dgm:cxn modelId="{CC5F7487-3386-40BD-8CBE-FD0E6733DFD3}" type="presOf" srcId="{A2091E71-0DDF-4FBD-A92F-674BEEBE04A9}" destId="{117B7A03-9987-4DFE-8397-D462E9E221D6}" srcOrd="0" destOrd="0" presId="urn:microsoft.com/office/officeart/2005/8/layout/pList2#1"/>
    <dgm:cxn modelId="{23981DA5-ECDE-4207-8E8F-9279C6B0A769}" type="presOf" srcId="{007B4962-9EF5-4209-A847-8405CACF3F82}" destId="{E7C75AAA-580B-4ED8-A128-688098704B58}" srcOrd="0" destOrd="0" presId="urn:microsoft.com/office/officeart/2005/8/layout/pList2#1"/>
    <dgm:cxn modelId="{AB83F298-FE20-4610-A969-4B47AB9E8A67}" srcId="{588D178D-CADB-4E63-9A79-3CE5613BA1A2}" destId="{942416DB-DFAB-41E9-B377-FA4D7BA6CFFF}" srcOrd="0" destOrd="0" parTransId="{993908A5-CFF6-49D9-A9F6-75BB22C06AB9}" sibTransId="{1F47428A-73E0-4848-BB90-5CB2E364A913}"/>
    <dgm:cxn modelId="{7080117E-9D72-4372-AC8E-8C37FFE58650}" type="presOf" srcId="{588D178D-CADB-4E63-9A79-3CE5613BA1A2}" destId="{CBB1ED61-6DB6-4C0E-9647-26D0CED82B49}" srcOrd="0" destOrd="0" presId="urn:microsoft.com/office/officeart/2005/8/layout/pList2#1"/>
    <dgm:cxn modelId="{73D2FF51-5C94-438E-87E0-2EEBFC225B26}" type="presParOf" srcId="{CBB1ED61-6DB6-4C0E-9647-26D0CED82B49}" destId="{E5A22BAD-9A99-40E1-8F94-BE6034335728}" srcOrd="0" destOrd="0" presId="urn:microsoft.com/office/officeart/2005/8/layout/pList2#1"/>
    <dgm:cxn modelId="{8F12942E-6AEB-491A-BC91-719DA24A1F3A}" type="presParOf" srcId="{CBB1ED61-6DB6-4C0E-9647-26D0CED82B49}" destId="{BBE5DCAA-F629-46DF-BE45-CFB2D6BB2103}" srcOrd="1" destOrd="0" presId="urn:microsoft.com/office/officeart/2005/8/layout/pList2#1"/>
    <dgm:cxn modelId="{72340BE5-42F0-4EB5-884E-65594A0BAA34}" type="presParOf" srcId="{BBE5DCAA-F629-46DF-BE45-CFB2D6BB2103}" destId="{54329F8B-AC6C-4E74-A257-1672AEF0460B}" srcOrd="0" destOrd="0" presId="urn:microsoft.com/office/officeart/2005/8/layout/pList2#1"/>
    <dgm:cxn modelId="{3E27A940-D621-4F10-A016-BC95D3DD881C}" type="presParOf" srcId="{54329F8B-AC6C-4E74-A257-1672AEF0460B}" destId="{18887C49-237F-4188-8235-5D6B5910162E}" srcOrd="0" destOrd="0" presId="urn:microsoft.com/office/officeart/2005/8/layout/pList2#1"/>
    <dgm:cxn modelId="{6EE19FCD-5D4C-4004-AF32-AF38BF45726B}" type="presParOf" srcId="{54329F8B-AC6C-4E74-A257-1672AEF0460B}" destId="{E07EC0A7-7ABB-4D09-8D2D-55531AA37CEE}" srcOrd="1" destOrd="0" presId="urn:microsoft.com/office/officeart/2005/8/layout/pList2#1"/>
    <dgm:cxn modelId="{392190FB-58C0-4EF7-83C5-0E87E2875AF4}" type="presParOf" srcId="{54329F8B-AC6C-4E74-A257-1672AEF0460B}" destId="{BFABD2AD-99AA-4762-9EF0-DC1D0CDC9D79}" srcOrd="2" destOrd="0" presId="urn:microsoft.com/office/officeart/2005/8/layout/pList2#1"/>
    <dgm:cxn modelId="{06CE18BA-D2C3-4DAD-8E12-CD63CA0E5691}" type="presParOf" srcId="{BBE5DCAA-F629-46DF-BE45-CFB2D6BB2103}" destId="{120AE2B6-64CA-433B-910E-0DF9F473EB0D}" srcOrd="1" destOrd="0" presId="urn:microsoft.com/office/officeart/2005/8/layout/pList2#1"/>
    <dgm:cxn modelId="{1854D98D-674D-4EF4-903D-7E8E70B688FD}" type="presParOf" srcId="{BBE5DCAA-F629-46DF-BE45-CFB2D6BB2103}" destId="{A6318B3B-0677-48B4-B368-5B186429BA61}" srcOrd="2" destOrd="0" presId="urn:microsoft.com/office/officeart/2005/8/layout/pList2#1"/>
    <dgm:cxn modelId="{D3247945-A691-45C6-907D-49CA614102FE}" type="presParOf" srcId="{A6318B3B-0677-48B4-B368-5B186429BA61}" destId="{E6742BE6-C97F-43C1-A985-9E915AD300E4}" srcOrd="0" destOrd="0" presId="urn:microsoft.com/office/officeart/2005/8/layout/pList2#1"/>
    <dgm:cxn modelId="{ADC02937-8293-4E3D-ABB3-4F080FC3711A}" type="presParOf" srcId="{A6318B3B-0677-48B4-B368-5B186429BA61}" destId="{F5A6918C-D92E-4484-BD31-14B57E3CFCCA}" srcOrd="1" destOrd="0" presId="urn:microsoft.com/office/officeart/2005/8/layout/pList2#1"/>
    <dgm:cxn modelId="{E90C3030-918A-4CC3-AC7B-0DE5C9154C4C}" type="presParOf" srcId="{A6318B3B-0677-48B4-B368-5B186429BA61}" destId="{CDD86C0D-746C-4DE5-8EA3-9F85F80E193D}" srcOrd="2" destOrd="0" presId="urn:microsoft.com/office/officeart/2005/8/layout/pList2#1"/>
    <dgm:cxn modelId="{9CF3E44D-6F63-4A08-B3A3-B704421017D1}" type="presParOf" srcId="{BBE5DCAA-F629-46DF-BE45-CFB2D6BB2103}" destId="{CFCF45EB-8530-4F82-8345-D6E9F4F493EF}" srcOrd="3" destOrd="0" presId="urn:microsoft.com/office/officeart/2005/8/layout/pList2#1"/>
    <dgm:cxn modelId="{59D718E6-9522-40F0-8179-94FCBEDC76D2}" type="presParOf" srcId="{BBE5DCAA-F629-46DF-BE45-CFB2D6BB2103}" destId="{C6627748-BB00-4694-9860-33F9CCB7A847}" srcOrd="4" destOrd="0" presId="urn:microsoft.com/office/officeart/2005/8/layout/pList2#1"/>
    <dgm:cxn modelId="{0D1CFD67-4F30-4D43-BDE9-335E1D73FB2C}" type="presParOf" srcId="{C6627748-BB00-4694-9860-33F9CCB7A847}" destId="{C34AAC6C-35F0-4280-BF85-80CF15DB88BA}" srcOrd="0" destOrd="0" presId="urn:microsoft.com/office/officeart/2005/8/layout/pList2#1"/>
    <dgm:cxn modelId="{52BDD047-BBC4-44A8-BB4D-715AC5F21B41}" type="presParOf" srcId="{C6627748-BB00-4694-9860-33F9CCB7A847}" destId="{0BA348B9-4AA0-4E1C-8AC5-7E8BAC64F57E}" srcOrd="1" destOrd="0" presId="urn:microsoft.com/office/officeart/2005/8/layout/pList2#1"/>
    <dgm:cxn modelId="{A80183C2-074B-4C11-8479-D84F38C3175C}" type="presParOf" srcId="{C6627748-BB00-4694-9860-33F9CCB7A847}" destId="{EAE93C2E-5280-43D6-9CB6-BDDA0EB18A04}" srcOrd="2" destOrd="0" presId="urn:microsoft.com/office/officeart/2005/8/layout/pList2#1"/>
    <dgm:cxn modelId="{0D6FE7CF-85C7-436A-B6B9-05EDA0B435FD}" type="presParOf" srcId="{BBE5DCAA-F629-46DF-BE45-CFB2D6BB2103}" destId="{3ABBD78F-BA0C-412D-8284-E9BE08F5114F}" srcOrd="5" destOrd="0" presId="urn:microsoft.com/office/officeart/2005/8/layout/pList2#1"/>
    <dgm:cxn modelId="{2574E078-733C-404F-9DC7-A432A0E8A047}" type="presParOf" srcId="{BBE5DCAA-F629-46DF-BE45-CFB2D6BB2103}" destId="{D8B8888E-6BC6-436E-89FA-C3E8FAF5ABF3}" srcOrd="6" destOrd="0" presId="urn:microsoft.com/office/officeart/2005/8/layout/pList2#1"/>
    <dgm:cxn modelId="{437722F9-59BF-420C-86A9-CDF76F806136}" type="presParOf" srcId="{D8B8888E-6BC6-436E-89FA-C3E8FAF5ABF3}" destId="{117B7A03-9987-4DFE-8397-D462E9E221D6}" srcOrd="0" destOrd="0" presId="urn:microsoft.com/office/officeart/2005/8/layout/pList2#1"/>
    <dgm:cxn modelId="{024D911D-0558-48A5-9CE8-DF15D6E803E8}" type="presParOf" srcId="{D8B8888E-6BC6-436E-89FA-C3E8FAF5ABF3}" destId="{088C2B21-B626-471D-83A9-EDD808B16FFF}" srcOrd="1" destOrd="0" presId="urn:microsoft.com/office/officeart/2005/8/layout/pList2#1"/>
    <dgm:cxn modelId="{131BB17E-49CF-46AA-A9EC-96145C9C1F5A}" type="presParOf" srcId="{D8B8888E-6BC6-436E-89FA-C3E8FAF5ABF3}" destId="{A5C683E1-7369-4405-9A97-B22E886A5B27}" srcOrd="2" destOrd="0" presId="urn:microsoft.com/office/officeart/2005/8/layout/pList2#1"/>
    <dgm:cxn modelId="{CFAF5677-DFF4-4B6C-8AEF-011B24C576F2}" type="presParOf" srcId="{BBE5DCAA-F629-46DF-BE45-CFB2D6BB2103}" destId="{E7C75AAA-580B-4ED8-A128-688098704B58}" srcOrd="7" destOrd="0" presId="urn:microsoft.com/office/officeart/2005/8/layout/pList2#1"/>
    <dgm:cxn modelId="{75502DA6-D3BF-4359-895B-B90E86476FD0}" type="presParOf" srcId="{BBE5DCAA-F629-46DF-BE45-CFB2D6BB2103}" destId="{4F9C2536-DC18-43C1-BBD6-45DA6088779B}" srcOrd="8" destOrd="0" presId="urn:microsoft.com/office/officeart/2005/8/layout/pList2#1"/>
    <dgm:cxn modelId="{7C0AE80F-646C-4573-8C1C-F0B1CE4FDBA7}" type="presParOf" srcId="{4F9C2536-DC18-43C1-BBD6-45DA6088779B}" destId="{B0D200A4-787C-4A2F-9B44-BF2C80983857}" srcOrd="0" destOrd="0" presId="urn:microsoft.com/office/officeart/2005/8/layout/pList2#1"/>
    <dgm:cxn modelId="{76CC2C8C-3EEF-437E-97D4-BA44A142BD08}" type="presParOf" srcId="{4F9C2536-DC18-43C1-BBD6-45DA6088779B}" destId="{3782A0F8-331C-40E4-883D-29A1E9F43930}" srcOrd="1" destOrd="0" presId="urn:microsoft.com/office/officeart/2005/8/layout/pList2#1"/>
    <dgm:cxn modelId="{5D458043-2C63-46B1-9856-6AA059BA3737}" type="presParOf" srcId="{4F9C2536-DC18-43C1-BBD6-45DA6088779B}" destId="{1EEF9A46-F7DE-4E4F-AB31-5292FBC4B8A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22BAD-9A99-40E1-8F94-BE6034335728}">
      <dsp:nvSpPr>
        <dsp:cNvPr id="0" name=""/>
        <dsp:cNvSpPr/>
      </dsp:nvSpPr>
      <dsp:spPr>
        <a:xfrm>
          <a:off x="0" y="1082302"/>
          <a:ext cx="7215238" cy="22502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BD2AD-99AA-4762-9EF0-DC1D0CDC9D79}">
      <dsp:nvSpPr>
        <dsp:cNvPr id="0" name=""/>
        <dsp:cNvSpPr/>
      </dsp:nvSpPr>
      <dsp:spPr>
        <a:xfrm>
          <a:off x="21877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87C49-237F-4188-8235-5D6B5910162E}">
      <dsp:nvSpPr>
        <dsp:cNvPr id="0" name=""/>
        <dsp:cNvSpPr/>
      </dsp:nvSpPr>
      <dsp:spPr>
        <a:xfrm rot="10800000">
          <a:off x="214319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струнные</a:t>
          </a:r>
          <a:endParaRPr lang="ru-RU" sz="4000" kern="1200" dirty="0"/>
        </a:p>
      </dsp:txBody>
      <dsp:txXfrm rot="10800000">
        <a:off x="252918" y="2250297"/>
        <a:ext cx="1177929" cy="2711764"/>
      </dsp:txXfrm>
    </dsp:sp>
    <dsp:sp modelId="{CDD86C0D-746C-4DE5-8EA3-9F85F80E193D}">
      <dsp:nvSpPr>
        <dsp:cNvPr id="0" name=""/>
        <dsp:cNvSpPr/>
      </dsp:nvSpPr>
      <dsp:spPr>
        <a:xfrm>
          <a:off x="159941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742BE6-C97F-43C1-A985-9E915AD300E4}">
      <dsp:nvSpPr>
        <dsp:cNvPr id="0" name=""/>
        <dsp:cNvSpPr/>
      </dsp:nvSpPr>
      <dsp:spPr>
        <a:xfrm rot="10800000">
          <a:off x="1599415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84480" tIns="284480" rIns="284480" bIns="28448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духовые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10800000">
        <a:off x="1638014" y="2250297"/>
        <a:ext cx="1177929" cy="2711764"/>
      </dsp:txXfrm>
    </dsp:sp>
    <dsp:sp modelId="{EAE93C2E-5280-43D6-9CB6-BDDA0EB18A04}">
      <dsp:nvSpPr>
        <dsp:cNvPr id="0" name=""/>
        <dsp:cNvSpPr/>
      </dsp:nvSpPr>
      <dsp:spPr>
        <a:xfrm>
          <a:off x="298005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4AAC6C-35F0-4280-BF85-80CF15DB88BA}">
      <dsp:nvSpPr>
        <dsp:cNvPr id="0" name=""/>
        <dsp:cNvSpPr/>
      </dsp:nvSpPr>
      <dsp:spPr>
        <a:xfrm rot="10800000">
          <a:off x="2928959" y="2214569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язычковые</a:t>
          </a:r>
          <a:endParaRPr lang="ru-RU" sz="3600" kern="1200" dirty="0"/>
        </a:p>
      </dsp:txBody>
      <dsp:txXfrm rot="10800000">
        <a:off x="2967558" y="2214569"/>
        <a:ext cx="1177929" cy="2711764"/>
      </dsp:txXfrm>
    </dsp:sp>
    <dsp:sp modelId="{A5C683E1-7369-4405-9A97-B22E886A5B27}">
      <dsp:nvSpPr>
        <dsp:cNvPr id="0" name=""/>
        <dsp:cNvSpPr/>
      </dsp:nvSpPr>
      <dsp:spPr>
        <a:xfrm>
          <a:off x="436069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B7A03-9987-4DFE-8397-D462E9E221D6}">
      <dsp:nvSpPr>
        <dsp:cNvPr id="0" name=""/>
        <dsp:cNvSpPr/>
      </dsp:nvSpPr>
      <dsp:spPr>
        <a:xfrm rot="10800000">
          <a:off x="4357720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ударные</a:t>
          </a:r>
          <a:endParaRPr lang="ru-RU" sz="3600" kern="1200" dirty="0"/>
        </a:p>
      </dsp:txBody>
      <dsp:txXfrm rot="10800000">
        <a:off x="4396319" y="2250297"/>
        <a:ext cx="1177929" cy="2711764"/>
      </dsp:txXfrm>
    </dsp:sp>
    <dsp:sp modelId="{1EEF9A46-F7DE-4E4F-AB31-5292FBC4B8A4}">
      <dsp:nvSpPr>
        <dsp:cNvPr id="0" name=""/>
        <dsp:cNvSpPr/>
      </dsp:nvSpPr>
      <dsp:spPr>
        <a:xfrm>
          <a:off x="5741335" y="300039"/>
          <a:ext cx="1255127" cy="16502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D200A4-787C-4A2F-9B44-BF2C80983857}">
      <dsp:nvSpPr>
        <dsp:cNvPr id="0" name=""/>
        <dsp:cNvSpPr/>
      </dsp:nvSpPr>
      <dsp:spPr>
        <a:xfrm rot="10800000">
          <a:off x="5786482" y="2250297"/>
          <a:ext cx="1255127" cy="27503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 использованием колокольчиков</a:t>
          </a:r>
          <a:endParaRPr lang="ru-RU" sz="2400" kern="1200" dirty="0"/>
        </a:p>
      </dsp:txBody>
      <dsp:txXfrm rot="10800000">
        <a:off x="5825081" y="2250297"/>
        <a:ext cx="1177929" cy="2711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87624" y="1340768"/>
            <a:ext cx="6768752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94000"/>
                </a:srgbClr>
              </a:gs>
              <a:gs pos="50000">
                <a:srgbClr val="00E266">
                  <a:lumMod val="100000"/>
                  <a:alpha val="92000"/>
                </a:srgbClr>
              </a:gs>
              <a:gs pos="100000">
                <a:srgbClr val="92D050">
                  <a:alpha val="94000"/>
                </a:srgbClr>
              </a:gs>
            </a:gsLst>
            <a:lin ang="16200000" scaled="1"/>
            <a:tileRect/>
          </a:gradFill>
          <a:ln w="28575">
            <a:solidFill>
              <a:srgbClr val="00A824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4A8F-7F2A-4B91-8DCF-0842952F922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7756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4A8F-7F2A-4B91-8DCF-0842952F922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0194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4A8F-7F2A-4B91-8DCF-0842952F922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768752" cy="302433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Казахские музыкальные инструменты</a:t>
            </a:r>
            <a:endParaRPr lang="ru-RU" sz="60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8095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Шертер</a:t>
                      </a:r>
                      <a:r>
                        <a:rPr lang="ru-RU" sz="2800" dirty="0"/>
                        <a:t> — </a:t>
                      </a:r>
                      <a:r>
                        <a:rPr lang="ru-RU" sz="2800" dirty="0" err="1"/>
                        <a:t>древнеказахский</a:t>
                      </a:r>
                      <a:r>
                        <a:rPr lang="ru-RU" sz="2800" dirty="0"/>
                        <a:t> и древнетюркский струнный щипковый инструмент. На </a:t>
                      </a:r>
                      <a:r>
                        <a:rPr lang="ru-RU" sz="2800" dirty="0" err="1"/>
                        <a:t>шертере</a:t>
                      </a:r>
                      <a:r>
                        <a:rPr lang="ru-RU" sz="2800" dirty="0"/>
                        <a:t> играли так же, как и на домбре, но при этом </a:t>
                      </a:r>
                      <a:r>
                        <a:rPr lang="ru-RU" sz="2800" dirty="0" err="1"/>
                        <a:t>шертер</a:t>
                      </a:r>
                      <a:r>
                        <a:rPr lang="ru-RU" sz="2800" dirty="0"/>
                        <a:t> был намного меньше домбры — он имел короткий гриф без ладов и отличался более сильным звучанием. Внешне </a:t>
                      </a:r>
                      <a:r>
                        <a:rPr lang="ru-RU" sz="2800" dirty="0" err="1"/>
                        <a:t>шертер</a:t>
                      </a:r>
                      <a:r>
                        <a:rPr lang="ru-RU" sz="2800" dirty="0"/>
                        <a:t> напоминал </a:t>
                      </a:r>
                      <a:r>
                        <a:rPr lang="ru-RU" sz="2800" dirty="0" err="1"/>
                        <a:t>кобыз</a:t>
                      </a:r>
                      <a:r>
                        <a:rPr lang="ru-RU" sz="2800" dirty="0"/>
                        <a:t>, его также изготовляли из цельного куска древесины, придавали ему изогнутую форму, а корпус обтягивали кожей, натягивая две струны из конского волоса.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060613\Desktop\0005-002-Kazakhskie-muzykalnye-instr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2155266" cy="4710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59913"/>
              </p:ext>
            </p:extLst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996"/>
                <a:gridCol w="7758604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Камышовые и роговые </a:t>
                      </a:r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сырнай</a:t>
                      </a:r>
                      <a:r>
                        <a:rPr lang="ru-RU" sz="2800" dirty="0" smtClean="0"/>
                        <a:t> (кос </a:t>
                      </a:r>
                      <a:r>
                        <a:rPr lang="ru-RU" sz="2800" dirty="0" err="1" smtClean="0"/>
                        <a:t>сырнай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 err="1" smtClean="0"/>
                        <a:t>камыс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сырнай</a:t>
                      </a:r>
                      <a:r>
                        <a:rPr lang="ru-RU" sz="2800" dirty="0" smtClean="0"/>
                        <a:t>)использовались в пастушьем быту. Игра на этих казахских музыкальных инструментах поднимала настроение одинокому пастуху, шедшему за стадом. </a:t>
                      </a:r>
                    </a:p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 descr="C:\Users\060613\Desktop\897526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718" y="0"/>
            <a:ext cx="5226821" cy="4041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Сыбызгы</a:t>
                      </a:r>
                      <a:r>
                        <a:rPr lang="ru-RU" sz="2800" dirty="0" smtClean="0"/>
                        <a:t> - широко распространенный казахский музыкальный инструмент в народном быту. Изготавливался из камыша, дерева, реже из металла, в виде двух деревянных желобков, скрепляемых нитью полыми сторонами. </a:t>
                      </a:r>
                    </a:p>
                    <a:p>
                      <a:pPr algn="l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060613\Desktop\sibiz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74" y="3645024"/>
            <a:ext cx="7699729" cy="2354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1" kern="1200" cap="all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Саз </a:t>
                      </a:r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сырнай</a:t>
                      </a:r>
                      <a:r>
                        <a:rPr lang="ru-RU" sz="2800" b="1" i="1" kern="1200" cap="all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dirty="0" smtClean="0"/>
                        <a:t>- старинный духовой казахский музыкальный </a:t>
                      </a:r>
                      <a:r>
                        <a:rPr lang="ru-RU" sz="2800" dirty="0" err="1" smtClean="0"/>
                        <a:t>инструмент.В</a:t>
                      </a:r>
                      <a:r>
                        <a:rPr lang="ru-RU" sz="2800" dirty="0" smtClean="0"/>
                        <a:t> 1971 г. при раскопках сожженного в XIII в. древнего города </a:t>
                      </a:r>
                      <a:r>
                        <a:rPr lang="ru-RU" sz="2800" dirty="0" err="1" smtClean="0"/>
                        <a:t>Отрара</a:t>
                      </a:r>
                      <a:r>
                        <a:rPr lang="ru-RU" sz="2800" dirty="0" smtClean="0"/>
                        <a:t> был найден "предмет величиной с гусиное яйцо с двумя отверстиями по бокам". Это был саз </a:t>
                      </a:r>
                      <a:r>
                        <a:rPr lang="ru-RU" sz="2800" dirty="0" err="1" smtClean="0"/>
                        <a:t>сырнай</a:t>
                      </a:r>
                      <a:r>
                        <a:rPr lang="ru-RU" sz="2800" dirty="0" smtClean="0"/>
                        <a:t>. Сегодня его тембр - мягкий и теплый, способный передать радость и печаль, пение птиц и завывание степного ветра, стал одним из символов исконно национального искусства.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060613\Desktop\654953128.jpg"/>
          <p:cNvPicPr>
            <a:picLocks noChangeAspect="1" noChangeArrowheads="1"/>
          </p:cNvPicPr>
          <p:nvPr/>
        </p:nvPicPr>
        <p:blipFill>
          <a:blip r:embed="rId2" cstate="print"/>
          <a:srcRect l="1933" t="5138" r="-516" b="2397"/>
          <a:stretch>
            <a:fillRect/>
          </a:stretch>
        </p:blipFill>
        <p:spPr bwMode="auto">
          <a:xfrm>
            <a:off x="2643174" y="4143380"/>
            <a:ext cx="3643338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7872410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Узкирик</a:t>
                      </a:r>
                      <a:r>
                        <a:rPr lang="ru-RU" sz="2800" dirty="0" smtClean="0"/>
                        <a:t> - духовой казахский музыкальный инструмент типа свирели в форме парящей птицы, родственный саз </a:t>
                      </a:r>
                      <a:r>
                        <a:rPr lang="ru-RU" sz="2800" dirty="0" err="1" smtClean="0"/>
                        <a:t>сырнаю</a:t>
                      </a:r>
                      <a:r>
                        <a:rPr lang="ru-RU" sz="2800" dirty="0" smtClean="0"/>
                        <a:t>. Изготавливался из глины. Звук </a:t>
                      </a:r>
                      <a:r>
                        <a:rPr lang="ru-RU" sz="2800" dirty="0" err="1" smtClean="0"/>
                        <a:t>узкирика</a:t>
                      </a:r>
                      <a:r>
                        <a:rPr lang="ru-RU" sz="2800" dirty="0" smtClean="0"/>
                        <a:t> похож на звук ветра, отсюда и его название ("</a:t>
                      </a:r>
                      <a:r>
                        <a:rPr lang="ru-RU" sz="2800" dirty="0" err="1" smtClean="0"/>
                        <a:t>узкирик</a:t>
                      </a:r>
                      <a:r>
                        <a:rPr lang="ru-RU" sz="2800" dirty="0" smtClean="0"/>
                        <a:t>" значит "свист ветра"). Аналогичный </a:t>
                      </a:r>
                      <a:r>
                        <a:rPr lang="ru-RU" sz="2800" dirty="0" err="1" smtClean="0"/>
                        <a:t>узкирику</a:t>
                      </a:r>
                      <a:r>
                        <a:rPr lang="ru-RU" sz="2800" dirty="0" smtClean="0"/>
                        <a:t> инструмент, гораздо меньший по размерам, сохранился у башкир.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060613\Desktop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4000528" cy="3150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7729534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Шанкобыз</a:t>
                      </a:r>
                      <a:r>
                        <a:rPr lang="ru-RU" sz="2800" dirty="0" smtClean="0"/>
                        <a:t> -самозвучащий металлический язычковый казахский музыкальный инструмент, напоминающий маленькую лиру. При игре </a:t>
                      </a:r>
                      <a:r>
                        <a:rPr lang="ru-RU" sz="2800" dirty="0" err="1" smtClean="0"/>
                        <a:t>шанкобыз</a:t>
                      </a:r>
                      <a:r>
                        <a:rPr lang="ru-RU" sz="2800" dirty="0" smtClean="0"/>
                        <a:t> прикладывают ко рту, который служит резонатором. Различная высота звуков достигается сменой положения языка исполнителя. Звук </a:t>
                      </a:r>
                      <a:r>
                        <a:rPr lang="ru-RU" sz="2800" dirty="0" err="1" smtClean="0"/>
                        <a:t>шанкобыза</a:t>
                      </a:r>
                      <a:r>
                        <a:rPr lang="ru-RU" sz="2800" dirty="0" smtClean="0"/>
                        <a:t> отличается большим количеством обертонов что придает ему сходство с человеческим голосом, а также дает массу возможностей в звукоподражании.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060613\Desktop\5405253_dd15b8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72008"/>
            <a:ext cx="3357586" cy="2071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Дабыл</a:t>
                      </a:r>
                      <a:r>
                        <a:rPr lang="ru-RU" sz="2800" b="1" i="1" kern="1200" cap="all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даулпаз</a:t>
                      </a:r>
                      <a:r>
                        <a:rPr lang="ru-RU" sz="2800" b="1" i="1" kern="1200" cap="all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800" dirty="0" smtClean="0"/>
                        <a:t>— казахский национальный ударный инструмент типа литавры. Представляет собой ободок с рукояткой, обтянутый с двух сторон кожей. Один из вариантов </a:t>
                      </a:r>
                      <a:r>
                        <a:rPr lang="ru-RU" sz="2800" dirty="0" err="1" smtClean="0"/>
                        <a:t>дабыла</a:t>
                      </a:r>
                      <a:r>
                        <a:rPr lang="ru-RU" sz="2800" dirty="0" smtClean="0"/>
                        <a:t> имеет медный шлемовидный корпус. Диаметр инструмента — около 30 см. Внешний вид </a:t>
                      </a:r>
                      <a:r>
                        <a:rPr lang="ru-RU" sz="2800" dirty="0" err="1" smtClean="0"/>
                        <a:t>дабыла</a:t>
                      </a:r>
                      <a:r>
                        <a:rPr lang="ru-RU" sz="2800" dirty="0" smtClean="0"/>
                        <a:t> напоминает сковороду. </a:t>
                      </a:r>
                      <a:r>
                        <a:rPr lang="ru-RU" sz="2800" dirty="0" err="1" smtClean="0"/>
                        <a:t>Дабыл</a:t>
                      </a:r>
                      <a:r>
                        <a:rPr lang="ru-RU" sz="2800" dirty="0" smtClean="0"/>
                        <a:t> обладает громким звуком и в прошлом использовался для подачи военных сигналов, например, сигнала атаки. </a:t>
                      </a:r>
                    </a:p>
                    <a:p>
                      <a:pPr algn="l"/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7" name="Picture 3" descr="C:\Users\060613\Desktop\дабыл2-15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71942"/>
            <a:ext cx="250033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4"/>
                <a:gridCol w="8015286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Шындауыл</a:t>
                      </a:r>
                      <a:r>
                        <a:rPr lang="ru-RU" sz="2800" dirty="0" smtClean="0"/>
                        <a:t> - ударный казахский музыкальный инструмент. Громкие звуки </a:t>
                      </a:r>
                      <a:r>
                        <a:rPr lang="ru-RU" sz="2800" dirty="0" err="1" smtClean="0"/>
                        <a:t>шындауыла</a:t>
                      </a:r>
                      <a:r>
                        <a:rPr lang="ru-RU" sz="2800" dirty="0" smtClean="0"/>
                        <a:t> созывали жителей аула на охоту, на совершение религиозных обрядов, извещали о предстоящих перекочевках. </a:t>
                      </a:r>
                    </a:p>
                    <a:p>
                      <a:pPr algn="l"/>
                      <a:endParaRPr lang="ru-RU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060613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357562"/>
            <a:ext cx="3643338" cy="3245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7800972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algn="just"/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Асатаяк</a:t>
                      </a:r>
                      <a:r>
                        <a:rPr lang="ru-RU" sz="2800" dirty="0" smtClean="0"/>
                        <a:t> - казахский народный шумовой музыкальный инструмент. Атрибут шаманских инициаций. Представляет собой деревянный жезл высотой более одного метра. В верхней части имеется головка, на которую подвешиваются металлические подвески различной формы, издающие при движении шум.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 descr="C:\Users\060613\Desktop\конырау-150x150.jpg"/>
          <p:cNvPicPr>
            <a:picLocks noChangeAspect="1" noChangeArrowheads="1"/>
          </p:cNvPicPr>
          <p:nvPr/>
        </p:nvPicPr>
        <p:blipFill>
          <a:blip r:embed="rId2" cstate="print"/>
          <a:srcRect b="13158"/>
          <a:stretch>
            <a:fillRect/>
          </a:stretch>
        </p:blipFill>
        <p:spPr bwMode="auto">
          <a:xfrm>
            <a:off x="3143240" y="3976065"/>
            <a:ext cx="3071834" cy="2667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7729534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  <a:p>
                      <a:pPr algn="just"/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Конырау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- это колокольчики,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</a:rPr>
                        <a:t>приклепляемые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шаманами к головке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</a:rPr>
                        <a:t>асатаяка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для усиления звучания. При встряхивании инструмента 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</a:rPr>
                        <a:t>конырау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дополняли звучание металлическим звоном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C:\Users\060613\Desktop\asatayak_koni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00306"/>
            <a:ext cx="2286016" cy="4080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Условно казахские музыкальные инструменты можно разделить на пять основных групп: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1643050"/>
          <a:ext cx="721523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A22BAD-9A99-40E1-8F94-BE6034335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E5A22BAD-9A99-40E1-8F94-BE6034335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ABD2AD-99AA-4762-9EF0-DC1D0CD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BFABD2AD-99AA-4762-9EF0-DC1D0CD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87C49-237F-4188-8235-5D6B59101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18887C49-237F-4188-8235-5D6B59101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D86C0D-746C-4DE5-8EA3-9F85F80E1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CDD86C0D-746C-4DE5-8EA3-9F85F80E1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742BE6-C97F-43C1-A985-9E915AD30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E6742BE6-C97F-43C1-A985-9E915AD30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93C2E-5280-43D6-9CB6-BDDA0EB18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EAE93C2E-5280-43D6-9CB6-BDDA0EB18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4AAC6C-35F0-4280-BF85-80CF15DB8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C34AAC6C-35F0-4280-BF85-80CF15DB8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C683E1-7369-4405-9A97-B22E886A5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A5C683E1-7369-4405-9A97-B22E886A5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7B7A03-9987-4DFE-8397-D462E9E2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117B7A03-9987-4DFE-8397-D462E9E2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EF9A46-F7DE-4E4F-AB31-5292FBC4B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graphicEl>
                                              <a:dgm id="{1EEF9A46-F7DE-4E4F-AB31-5292FBC4B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200A4-787C-4A2F-9B44-BF2C80983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B0D200A4-787C-4A2F-9B44-BF2C80983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Домбра</a:t>
                      </a:r>
                      <a:r>
                        <a:rPr lang="ru-RU" sz="2800" b="0" baseline="0" dirty="0" smtClean="0">
                          <a:latin typeface="+mn-lt"/>
                        </a:rPr>
                        <a:t> – самый любимый и самый распространенный щипковый казахский музыкальный инструмент, изготовленный из цельного дерева, чаще всего двухструнный. Существуют два приема игры на домбре - путем удара по струнам всеми пальцами рук и пощипыванием струн. В руках опытного исполнителя домбра способна передать все оттенки состояния души и переживаний человека. </a:t>
                      </a:r>
                      <a:endParaRPr lang="ru-RU" sz="2800" b="0" baseline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_copy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802870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Западно-Казахстанская домбра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472608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68536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Восточно-Казахстанская домбра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8267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5354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Инструменты, схожие с домброй по виду и по названию есть у многих народов:</a:t>
            </a: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Думбра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(татарский)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Домра (русский)</a:t>
            </a: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Думбыра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(башкирский)</a:t>
            </a: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Дунбура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09384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"/>
                <a:gridCol w="7872410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Адырна</a:t>
                      </a:r>
                      <a:r>
                        <a:rPr lang="ru-RU" sz="2800" baseline="0" dirty="0" smtClean="0"/>
                        <a:t> с</a:t>
                      </a:r>
                      <a:r>
                        <a:rPr lang="ru-RU" sz="2800" dirty="0" smtClean="0"/>
                        <a:t>воим видом напоминает боевой лук. Способ игры на инструменте напоминает игру на арфе. Корпус у этого щипкового инструмента пустотелый, поверх корпуса натягивается специально выделенная кожа. Во время игры, инструмент кладется на колени. Звук из него извлекается посредством перебора струн. На </a:t>
                      </a:r>
                      <a:r>
                        <a:rPr lang="ru-RU" sz="2800" dirty="0" err="1" smtClean="0"/>
                        <a:t>адырну</a:t>
                      </a:r>
                      <a:r>
                        <a:rPr lang="ru-RU" sz="2800" dirty="0" smtClean="0"/>
                        <a:t> натягиваются струны, сделанные из </a:t>
                      </a:r>
                      <a:r>
                        <a:rPr lang="ru-RU" sz="2800" dirty="0" err="1" smtClean="0"/>
                        <a:t>верблюжей</a:t>
                      </a:r>
                      <a:r>
                        <a:rPr lang="ru-RU" sz="2800" dirty="0" smtClean="0"/>
                        <a:t> шерсти или сухожилий. Длина инструмента 48-50 см, толщина 8-10 см. </a:t>
                      </a:r>
                      <a:endParaRPr lang="ru-RU" sz="2800" b="0" baseline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060613\Desktop\adyr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643446"/>
            <a:ext cx="4572032" cy="2002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  <a:gridCol w="544351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 smtClean="0"/>
                    </a:p>
                    <a:p>
                      <a:pPr algn="just"/>
                      <a:r>
                        <a:rPr lang="ru-RU" sz="2800" b="1" i="1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Кобыз</a:t>
                      </a:r>
                      <a:r>
                        <a:rPr lang="ru-RU" sz="2800" dirty="0" smtClean="0"/>
                        <a:t> - древний казахский смычковый, струнный музыкальный инструмент, изготовленный из цельного дерева и имеющего форму ковша. Наши предки верили, что на звуки </a:t>
                      </a:r>
                      <a:r>
                        <a:rPr lang="ru-RU" sz="2800" dirty="0" err="1" smtClean="0"/>
                        <a:t>кобыза</a:t>
                      </a:r>
                      <a:r>
                        <a:rPr lang="ru-RU" sz="2800" dirty="0" smtClean="0"/>
                        <a:t>, имитирующего голоса зверей и птиц, слетаются </a:t>
                      </a:r>
                      <a:r>
                        <a:rPr lang="ru-RU" sz="2800" dirty="0" err="1" smtClean="0"/>
                        <a:t>аруахи</a:t>
                      </a:r>
                      <a:r>
                        <a:rPr lang="ru-RU" sz="2800" dirty="0" smtClean="0"/>
                        <a:t> – духи предков. А сотворил </a:t>
                      </a:r>
                      <a:r>
                        <a:rPr lang="ru-RU" sz="2800" dirty="0" err="1" smtClean="0"/>
                        <a:t>кобыз</a:t>
                      </a:r>
                      <a:r>
                        <a:rPr lang="ru-RU" sz="2800" dirty="0" smtClean="0"/>
                        <a:t>, по преданиям казахов, известный </a:t>
                      </a:r>
                      <a:r>
                        <a:rPr lang="ru-RU" sz="2800" dirty="0" err="1" smtClean="0"/>
                        <a:t>жырау-сказитель</a:t>
                      </a:r>
                      <a:r>
                        <a:rPr lang="ru-RU" sz="2800" dirty="0" smtClean="0"/>
                        <a:t>, покровитель поэтов и музыкантов, баксы </a:t>
                      </a:r>
                      <a:r>
                        <a:rPr lang="ru-RU" sz="2800" dirty="0" err="1" smtClean="0"/>
                        <a:t>Коркыт-ата</a:t>
                      </a:r>
                      <a:r>
                        <a:rPr lang="ru-RU" sz="2800" dirty="0" smtClean="0"/>
                        <a:t>. </a:t>
                      </a:r>
                      <a:endParaRPr lang="ru-RU" sz="2800" b="0" baseline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C:\Users\060613\Desktop\bc1c8c473756df1f0ba7854136b8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839643" cy="378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52"/>
          <a:ext cx="8229600" cy="6595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7943848"/>
              </a:tblGrid>
              <a:tr h="6595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i="1" kern="1200" cap="all" baseline="0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Жетиген</a:t>
                      </a:r>
                      <a:r>
                        <a:rPr lang="ru-RU" sz="2400" dirty="0" smtClean="0"/>
                        <a:t> - казахский музыкальный инструмент, имеющий вытянутый прямоугольный деревянный корпус с семью струнами из конского волоса. </a:t>
                      </a:r>
                      <a:r>
                        <a:rPr lang="ru-RU" sz="2400" dirty="0" err="1" smtClean="0"/>
                        <a:t>Жетыген</a:t>
                      </a:r>
                      <a:r>
                        <a:rPr lang="ru-RU" sz="2400" dirty="0" smtClean="0"/>
                        <a:t> напоминает гусли. История его связана с древней легендой о старике, потерявшем в джут семерых сыновей. У битый горем старец выдолбил кусок иссохшего дерева, натянул на него струну и исполнил свой первый </a:t>
                      </a:r>
                      <a:r>
                        <a:rPr lang="ru-RU" sz="2400" dirty="0" err="1" smtClean="0"/>
                        <a:t>кюй</a:t>
                      </a:r>
                      <a:r>
                        <a:rPr lang="ru-RU" sz="2400" dirty="0" smtClean="0"/>
                        <a:t> “</a:t>
                      </a:r>
                      <a:r>
                        <a:rPr lang="ru-RU" sz="2400" dirty="0" err="1" smtClean="0"/>
                        <a:t>Карагым</a:t>
                      </a:r>
                      <a:r>
                        <a:rPr lang="ru-RU" sz="2400" dirty="0" smtClean="0"/>
                        <a:t>” (“Родной мой”). Затем последовали новые </a:t>
                      </a:r>
                      <a:r>
                        <a:rPr lang="ru-RU" sz="2400" dirty="0" err="1" smtClean="0"/>
                        <a:t>кюи</a:t>
                      </a:r>
                      <a:r>
                        <a:rPr lang="ru-RU" sz="2400" dirty="0" smtClean="0"/>
                        <a:t> – </a:t>
                      </a:r>
                      <a:r>
                        <a:rPr lang="ru-RU" sz="2400" dirty="0" err="1" smtClean="0"/>
                        <a:t>послесмертные</a:t>
                      </a:r>
                      <a:r>
                        <a:rPr lang="ru-RU" sz="2400" dirty="0" smtClean="0"/>
                        <a:t> посвящения другим сыновьям. С созданием каждого нового </a:t>
                      </a:r>
                      <a:r>
                        <a:rPr lang="ru-RU" sz="2400" dirty="0" err="1" smtClean="0"/>
                        <a:t>кюя</a:t>
                      </a:r>
                      <a:r>
                        <a:rPr lang="ru-RU" sz="2400" dirty="0" smtClean="0"/>
                        <a:t> на инструмент натягивалась новая струна. Семь сыновей, семь струн, семь </a:t>
                      </a:r>
                      <a:r>
                        <a:rPr lang="ru-RU" sz="2400" dirty="0" err="1" smtClean="0"/>
                        <a:t>кюев</a:t>
                      </a:r>
                      <a:r>
                        <a:rPr lang="ru-RU" sz="2400" dirty="0" smtClean="0"/>
                        <a:t>...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060613\Desktop\_copy(6).jpg"/>
          <p:cNvPicPr>
            <a:picLocks noChangeAspect="1" noChangeArrowheads="1"/>
          </p:cNvPicPr>
          <p:nvPr/>
        </p:nvPicPr>
        <p:blipFill>
          <a:blip r:embed="rId2" cstate="print"/>
          <a:srcRect t="23580" r="-1"/>
          <a:stretch>
            <a:fillRect/>
          </a:stretch>
        </p:blipFill>
        <p:spPr bwMode="auto">
          <a:xfrm>
            <a:off x="2500298" y="4357694"/>
            <a:ext cx="4357718" cy="2214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39010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779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Казахские музыкальные инструменты</vt:lpstr>
      <vt:lpstr> Условно казахские музыкальные инструменты можно разделить на пять основных групп:   </vt:lpstr>
      <vt:lpstr>Презентация PowerPoint</vt:lpstr>
      <vt:lpstr>Западно-Казахстанская домбра</vt:lpstr>
      <vt:lpstr>Восточно-Казахстанская домбра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OOO Aleks</cp:lastModifiedBy>
  <cp:revision>41</cp:revision>
  <dcterms:created xsi:type="dcterms:W3CDTF">2012-07-09T15:51:45Z</dcterms:created>
  <dcterms:modified xsi:type="dcterms:W3CDTF">2020-03-11T12:44:53Z</dcterms:modified>
</cp:coreProperties>
</file>